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9bb5cb7cc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da081a078497a"/>
  </p:sldMasterIdLst>
  <p:sldIdLst>
    <p:sldId xmlns:r="http://schemas.openxmlformats.org/officeDocument/2006/relationships" id="256" r:id="Rf8f03bf966624336"/>
    <p:sldId xmlns:r="http://schemas.openxmlformats.org/officeDocument/2006/relationships" id="257" r:id="R8ba51e85b31e4b0c"/>
    <p:sldId xmlns:r="http://schemas.openxmlformats.org/officeDocument/2006/relationships" id="258" r:id="Rac92b29f30694fe6"/>
    <p:sldId xmlns:r="http://schemas.openxmlformats.org/officeDocument/2006/relationships" id="259" r:id="Rcacb482ac5f74e77"/>
    <p:sldId xmlns:r="http://schemas.openxmlformats.org/officeDocument/2006/relationships" id="260" r:id="Rf9ec9e1865c34f58"/>
    <p:sldId xmlns:r="http://schemas.openxmlformats.org/officeDocument/2006/relationships" id="261" r:id="R6c8195c077d9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da081a078497a" /><Relationship Type="http://schemas.openxmlformats.org/officeDocument/2006/relationships/slide" Target="/ppt/slides/slide1.xml" Id="Rf8f03bf966624336" /><Relationship Type="http://schemas.openxmlformats.org/officeDocument/2006/relationships/slide" Target="/ppt/slides/slide2.xml" Id="R8ba51e85b31e4b0c" /><Relationship Type="http://schemas.openxmlformats.org/officeDocument/2006/relationships/slide" Target="/ppt/slides/slide3.xml" Id="Rac92b29f30694fe6" /><Relationship Type="http://schemas.openxmlformats.org/officeDocument/2006/relationships/slide" Target="/ppt/slides/slide4.xml" Id="Rcacb482ac5f74e77" /><Relationship Type="http://schemas.openxmlformats.org/officeDocument/2006/relationships/slide" Target="/ppt/slides/slide5.xml" Id="Rf9ec9e1865c34f58" /><Relationship Type="http://schemas.openxmlformats.org/officeDocument/2006/relationships/slide" Target="/ppt/slides/slide6.xml" Id="R6c8195c077d9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a64192ae0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6f0ae9bee41d4" /><Relationship Type="http://schemas.openxmlformats.org/officeDocument/2006/relationships/theme" Target="/ppt/slideMasters/theme/theme1.xml" Id="R329ef52ca17b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6f0ae9bee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afe690fa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6cb238f3d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964eac53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84dc4204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7c1be883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80bb9d97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