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1480b0476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d741c9f174a39"/>
  </p:sldMasterIdLst>
  <p:sldIdLst>
    <p:sldId xmlns:r="http://schemas.openxmlformats.org/officeDocument/2006/relationships" id="256" r:id="R1f7d99e8ba754620"/>
    <p:sldId xmlns:r="http://schemas.openxmlformats.org/officeDocument/2006/relationships" id="257" r:id="R6aa5ef4d9b4042b8"/>
    <p:sldId xmlns:r="http://schemas.openxmlformats.org/officeDocument/2006/relationships" id="258" r:id="Rf072d48a656246b8"/>
    <p:sldId xmlns:r="http://schemas.openxmlformats.org/officeDocument/2006/relationships" id="259" r:id="R3b734c3f5b1f4fd3"/>
    <p:sldId xmlns:r="http://schemas.openxmlformats.org/officeDocument/2006/relationships" id="260" r:id="R3f49194b4d5b4f74"/>
    <p:sldId xmlns:r="http://schemas.openxmlformats.org/officeDocument/2006/relationships" id="261" r:id="R8ec9ae3e56484402"/>
    <p:sldId xmlns:r="http://schemas.openxmlformats.org/officeDocument/2006/relationships" id="262" r:id="R6fda573283a541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d741c9f174a39" /><Relationship Type="http://schemas.openxmlformats.org/officeDocument/2006/relationships/slide" Target="/ppt/slides/slide1.xml" Id="R1f7d99e8ba754620" /><Relationship Type="http://schemas.openxmlformats.org/officeDocument/2006/relationships/slide" Target="/ppt/slides/slide2.xml" Id="R6aa5ef4d9b4042b8" /><Relationship Type="http://schemas.openxmlformats.org/officeDocument/2006/relationships/slide" Target="/ppt/slides/slide3.xml" Id="Rf072d48a656246b8" /><Relationship Type="http://schemas.openxmlformats.org/officeDocument/2006/relationships/slide" Target="/ppt/slides/slide4.xml" Id="R3b734c3f5b1f4fd3" /><Relationship Type="http://schemas.openxmlformats.org/officeDocument/2006/relationships/slide" Target="/ppt/slides/slide5.xml" Id="R3f49194b4d5b4f74" /><Relationship Type="http://schemas.openxmlformats.org/officeDocument/2006/relationships/slide" Target="/ppt/slides/slide6.xml" Id="R8ec9ae3e56484402" /><Relationship Type="http://schemas.openxmlformats.org/officeDocument/2006/relationships/slide" Target="/ppt/slides/slide7.xml" Id="R6fda573283a541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e720efc00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cd397999e4259" /><Relationship Type="http://schemas.openxmlformats.org/officeDocument/2006/relationships/theme" Target="/ppt/slideMasters/theme/theme1.xml" Id="R5892c8667683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cd397999e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8c717b9e6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88e1966b5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998b78676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0607b3bf1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d5cf8eb98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d54e55b4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8741cdac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NESBØ FORSKALING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NESBØ FORSKALING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NESBØ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 NESBØ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NESBØ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NESBØ HOVLAND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Nesbøvegen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03 41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975 921 905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