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210dde25c04b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1335d2fd484275"/>
  </p:sldMasterIdLst>
  <p:sldIdLst>
    <p:sldId xmlns:r="http://schemas.openxmlformats.org/officeDocument/2006/relationships" id="256" r:id="Reab52a713d4b4012"/>
    <p:sldId xmlns:r="http://schemas.openxmlformats.org/officeDocument/2006/relationships" id="257" r:id="R5395943c998b401f"/>
    <p:sldId xmlns:r="http://schemas.openxmlformats.org/officeDocument/2006/relationships" id="258" r:id="R52752908c1884897"/>
    <p:sldId xmlns:r="http://schemas.openxmlformats.org/officeDocument/2006/relationships" id="259" r:id="R3cae174fbed14db7"/>
    <p:sldId xmlns:r="http://schemas.openxmlformats.org/officeDocument/2006/relationships" id="260" r:id="R0c77dbd60e1e43db"/>
    <p:sldId xmlns:r="http://schemas.openxmlformats.org/officeDocument/2006/relationships" id="261" r:id="Reaad2ed5c5be4b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1335d2fd484275" /><Relationship Type="http://schemas.openxmlformats.org/officeDocument/2006/relationships/slide" Target="/ppt/slides/slide1.xml" Id="Reab52a713d4b4012" /><Relationship Type="http://schemas.openxmlformats.org/officeDocument/2006/relationships/slide" Target="/ppt/slides/slide2.xml" Id="R5395943c998b401f" /><Relationship Type="http://schemas.openxmlformats.org/officeDocument/2006/relationships/slide" Target="/ppt/slides/slide3.xml" Id="R52752908c1884897" /><Relationship Type="http://schemas.openxmlformats.org/officeDocument/2006/relationships/slide" Target="/ppt/slides/slide4.xml" Id="R3cae174fbed14db7" /><Relationship Type="http://schemas.openxmlformats.org/officeDocument/2006/relationships/slide" Target="/ppt/slides/slide5.xml" Id="R0c77dbd60e1e43db" /><Relationship Type="http://schemas.openxmlformats.org/officeDocument/2006/relationships/slide" Target="/ppt/slides/slide6.xml" Id="Reaad2ed5c5be4b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7586c4304449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0e12e56e549c5" /><Relationship Type="http://schemas.openxmlformats.org/officeDocument/2006/relationships/theme" Target="/ppt/slideMasters/theme/theme1.xml" Id="R031d69c4f18144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90e12e56e549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9569ffcc94a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a2859194d4a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36798efbe41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5a78a971f46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2749fe50240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3828b73184c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STAVANGER SØEMANDS- FORENINGS LEGATER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STAVANGER SØEMANDS- FORENINGS LEGATER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STAVANGER SØEMANDS- FORENINGS LEGATER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STAVANGER SØEMANDS- FORENINGS LEGATER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STAVANGER SØEMANDS- FORENINGS LEGATER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STAVANGER SØEMANDS- FORENINGS LEGATER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−1 560 384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2 798 302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39 261 710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39 261 710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STAVANGER SØEMANDS- FORENINGS LEGATER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Strandgate 17-19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52 55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975 900 797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STAVANGER SØEMANDS- FORENINGS LEGATER</a:t>
            </a:r>
          </a:p>
        </p:txBody>
      </p:sp>
    </p:spTree>
  </p:cSld>
  <p:clrMapOvr>
    <a:masterClrMapping xmlns:a="http://schemas.openxmlformats.org/drawingml/2006/main"/>
  </p:clrMapOvr>
</p:sld>
</file>