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f8a5779a044a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f4b587f4914a7c"/>
  </p:sldMasterIdLst>
  <p:sldIdLst>
    <p:sldId xmlns:r="http://schemas.openxmlformats.org/officeDocument/2006/relationships" id="256" r:id="Re5f7e55732da40ac"/>
    <p:sldId xmlns:r="http://schemas.openxmlformats.org/officeDocument/2006/relationships" id="257" r:id="Re2fb498852334038"/>
    <p:sldId xmlns:r="http://schemas.openxmlformats.org/officeDocument/2006/relationships" id="258" r:id="R8b8c7ec53ba1437d"/>
    <p:sldId xmlns:r="http://schemas.openxmlformats.org/officeDocument/2006/relationships" id="259" r:id="R3f30585531fe4ac1"/>
    <p:sldId xmlns:r="http://schemas.openxmlformats.org/officeDocument/2006/relationships" id="260" r:id="R5f832c79c1ae4752"/>
    <p:sldId xmlns:r="http://schemas.openxmlformats.org/officeDocument/2006/relationships" id="261" r:id="Re0e0af363f1642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4b587f4914a7c" /><Relationship Type="http://schemas.openxmlformats.org/officeDocument/2006/relationships/slide" Target="/ppt/slides/slide1.xml" Id="Re5f7e55732da40ac" /><Relationship Type="http://schemas.openxmlformats.org/officeDocument/2006/relationships/slide" Target="/ppt/slides/slide2.xml" Id="Re2fb498852334038" /><Relationship Type="http://schemas.openxmlformats.org/officeDocument/2006/relationships/slide" Target="/ppt/slides/slide3.xml" Id="R8b8c7ec53ba1437d" /><Relationship Type="http://schemas.openxmlformats.org/officeDocument/2006/relationships/slide" Target="/ppt/slides/slide4.xml" Id="R3f30585531fe4ac1" /><Relationship Type="http://schemas.openxmlformats.org/officeDocument/2006/relationships/slide" Target="/ppt/slides/slide5.xml" Id="R5f832c79c1ae4752" /><Relationship Type="http://schemas.openxmlformats.org/officeDocument/2006/relationships/slide" Target="/ppt/slides/slide6.xml" Id="Re0e0af363f1642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78edd814143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586c36a8e4a97" /><Relationship Type="http://schemas.openxmlformats.org/officeDocument/2006/relationships/theme" Target="/ppt/slideMasters/theme/theme1.xml" Id="R51685502876741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d586c36a8e4a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3e466e5494e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558c8adbf4a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490303ebc47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26b6d7d8f4a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33990cf2248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77abda78b49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SKIPSREDER TOM WILHELMSENS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SKIPSREDER TOM WILHELMSENS STIFTELSE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87 591 409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23 519 231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25 861 257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228 415 134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316 176 934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wwh.osl.twfoundation@wilhelmsen.com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975 893 243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SKIPSREDER TOM WILHELMSENS STIFTELSE</a:t>
            </a:r>
          </a:p>
        </p:txBody>
      </p:sp>
    </p:spTree>
  </p:cSld>
  <p:clrMapOvr>
    <a:masterClrMapping xmlns:a="http://schemas.openxmlformats.org/drawingml/2006/main"/>
  </p:clrMapOvr>
</p:sld>
</file>