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c0617b4e442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051b387ae40cc"/>
  </p:sldMasterIdLst>
  <p:sldIdLst>
    <p:sldId xmlns:r="http://schemas.openxmlformats.org/officeDocument/2006/relationships" id="256" r:id="R90f9d31a29364a2d"/>
    <p:sldId xmlns:r="http://schemas.openxmlformats.org/officeDocument/2006/relationships" id="257" r:id="R33eb03c84ad04b03"/>
    <p:sldId xmlns:r="http://schemas.openxmlformats.org/officeDocument/2006/relationships" id="258" r:id="Rf7f5f9239e624dff"/>
    <p:sldId xmlns:r="http://schemas.openxmlformats.org/officeDocument/2006/relationships" id="259" r:id="R41d1e65694d84c72"/>
    <p:sldId xmlns:r="http://schemas.openxmlformats.org/officeDocument/2006/relationships" id="260" r:id="R8e5ab9975a504bbb"/>
    <p:sldId xmlns:r="http://schemas.openxmlformats.org/officeDocument/2006/relationships" id="261" r:id="R0ac93e6c78ba44b8"/>
    <p:sldId xmlns:r="http://schemas.openxmlformats.org/officeDocument/2006/relationships" id="262" r:id="Rd8ca79c147f2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051b387ae40cc" /><Relationship Type="http://schemas.openxmlformats.org/officeDocument/2006/relationships/slide" Target="/ppt/slides/slide1.xml" Id="R90f9d31a29364a2d" /><Relationship Type="http://schemas.openxmlformats.org/officeDocument/2006/relationships/slide" Target="/ppt/slides/slide2.xml" Id="R33eb03c84ad04b03" /><Relationship Type="http://schemas.openxmlformats.org/officeDocument/2006/relationships/slide" Target="/ppt/slides/slide3.xml" Id="Rf7f5f9239e624dff" /><Relationship Type="http://schemas.openxmlformats.org/officeDocument/2006/relationships/slide" Target="/ppt/slides/slide4.xml" Id="R41d1e65694d84c72" /><Relationship Type="http://schemas.openxmlformats.org/officeDocument/2006/relationships/slide" Target="/ppt/slides/slide5.xml" Id="R8e5ab9975a504bbb" /><Relationship Type="http://schemas.openxmlformats.org/officeDocument/2006/relationships/slide" Target="/ppt/slides/slide6.xml" Id="R0ac93e6c78ba44b8" /><Relationship Type="http://schemas.openxmlformats.org/officeDocument/2006/relationships/slide" Target="/ppt/slides/slide7.xml" Id="Rd8ca79c147f2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ac55e4166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7ad37ec8e448c" /><Relationship Type="http://schemas.openxmlformats.org/officeDocument/2006/relationships/theme" Target="/ppt/slideMasters/theme/theme1.xml" Id="R9ec82ea5708d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e7ad37ec8e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d902689fc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3b89e5056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87575c45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8b2bf3eed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b98373cb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ad7ee61f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71ed4ad1148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