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b17a4d9cc242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2785a77a84448e"/>
  </p:sldMasterIdLst>
  <p:sldIdLst>
    <p:sldId xmlns:r="http://schemas.openxmlformats.org/officeDocument/2006/relationships" id="256" r:id="Re5b54964c7024e7c"/>
    <p:sldId xmlns:r="http://schemas.openxmlformats.org/officeDocument/2006/relationships" id="257" r:id="Racea8b48312b44d4"/>
    <p:sldId xmlns:r="http://schemas.openxmlformats.org/officeDocument/2006/relationships" id="258" r:id="R8a4f21fc855748cd"/>
    <p:sldId xmlns:r="http://schemas.openxmlformats.org/officeDocument/2006/relationships" id="259" r:id="R215413aaa1ac4203"/>
    <p:sldId xmlns:r="http://schemas.openxmlformats.org/officeDocument/2006/relationships" id="260" r:id="Rc133a790f4e14af0"/>
    <p:sldId xmlns:r="http://schemas.openxmlformats.org/officeDocument/2006/relationships" id="261" r:id="R27aedb890f4049f0"/>
    <p:sldId xmlns:r="http://schemas.openxmlformats.org/officeDocument/2006/relationships" id="262" r:id="R75c0a429266e42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2785a77a84448e" /><Relationship Type="http://schemas.openxmlformats.org/officeDocument/2006/relationships/slide" Target="/ppt/slides/slide1.xml" Id="Re5b54964c7024e7c" /><Relationship Type="http://schemas.openxmlformats.org/officeDocument/2006/relationships/slide" Target="/ppt/slides/slide2.xml" Id="Racea8b48312b44d4" /><Relationship Type="http://schemas.openxmlformats.org/officeDocument/2006/relationships/slide" Target="/ppt/slides/slide3.xml" Id="R8a4f21fc855748cd" /><Relationship Type="http://schemas.openxmlformats.org/officeDocument/2006/relationships/slide" Target="/ppt/slides/slide4.xml" Id="R215413aaa1ac4203" /><Relationship Type="http://schemas.openxmlformats.org/officeDocument/2006/relationships/slide" Target="/ppt/slides/slide5.xml" Id="Rc133a790f4e14af0" /><Relationship Type="http://schemas.openxmlformats.org/officeDocument/2006/relationships/slide" Target="/ppt/slides/slide6.xml" Id="R27aedb890f4049f0" /><Relationship Type="http://schemas.openxmlformats.org/officeDocument/2006/relationships/slide" Target="/ppt/slides/slide7.xml" Id="R75c0a429266e42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adcd10f38845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f47cf4c774983" /><Relationship Type="http://schemas.openxmlformats.org/officeDocument/2006/relationships/theme" Target="/ppt/slideMasters/theme/theme1.xml" Id="R8a355fc8e9db4f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4f47cf4c7749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39c16a44d4e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60223c209a40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c7cf00de54e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64fdd5ac774a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6f8f48db74c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5f442612041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abbbb8b504a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FISKÅ MØLLE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FISKÅ MØLLE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FISKÅ MØLLE AS ble etablert [år] og holder til i Tau.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FISKÅ MØLLE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FISKÅ MØLLE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FISKÅ MØLLE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2 830 136 558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40 555 826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16 254 271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289 782 640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1 323 736 189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FISKÅ MØLLE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NORDBØ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FISKÅ MØLLE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Fiskåvegen 1010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4121 Tau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74 33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post@fiska.no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975 856 844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FISKÅ MØLLE AS</a:t>
            </a:r>
          </a:p>
        </p:txBody>
      </p:sp>
    </p:spTree>
  </p:cSld>
  <p:clrMapOvr>
    <a:masterClrMapping xmlns:a="http://schemas.openxmlformats.org/drawingml/2006/main"/>
  </p:clrMapOvr>
</p:sld>
</file>