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892a76ccfc4d5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0f4e5edf9b4d69"/>
  </p:sldMasterIdLst>
  <p:sldIdLst>
    <p:sldId xmlns:r="http://schemas.openxmlformats.org/officeDocument/2006/relationships" id="256" r:id="R34bc6761834a48ec"/>
    <p:sldId xmlns:r="http://schemas.openxmlformats.org/officeDocument/2006/relationships" id="257" r:id="Re9741a08faf24586"/>
    <p:sldId xmlns:r="http://schemas.openxmlformats.org/officeDocument/2006/relationships" id="258" r:id="Rdc86df4aa1954765"/>
    <p:sldId xmlns:r="http://schemas.openxmlformats.org/officeDocument/2006/relationships" id="259" r:id="Ra998818886354bd3"/>
    <p:sldId xmlns:r="http://schemas.openxmlformats.org/officeDocument/2006/relationships" id="260" r:id="R189cb57736f64caf"/>
    <p:sldId xmlns:r="http://schemas.openxmlformats.org/officeDocument/2006/relationships" id="261" r:id="R6151c35ed7634d49"/>
    <p:sldId xmlns:r="http://schemas.openxmlformats.org/officeDocument/2006/relationships" id="262" r:id="R2aa83699d5e04f9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0f4e5edf9b4d69" /><Relationship Type="http://schemas.openxmlformats.org/officeDocument/2006/relationships/slide" Target="/ppt/slides/slide1.xml" Id="R34bc6761834a48ec" /><Relationship Type="http://schemas.openxmlformats.org/officeDocument/2006/relationships/slide" Target="/ppt/slides/slide2.xml" Id="Re9741a08faf24586" /><Relationship Type="http://schemas.openxmlformats.org/officeDocument/2006/relationships/slide" Target="/ppt/slides/slide3.xml" Id="Rdc86df4aa1954765" /><Relationship Type="http://schemas.openxmlformats.org/officeDocument/2006/relationships/slide" Target="/ppt/slides/slide4.xml" Id="Ra998818886354bd3" /><Relationship Type="http://schemas.openxmlformats.org/officeDocument/2006/relationships/slide" Target="/ppt/slides/slide5.xml" Id="R189cb57736f64caf" /><Relationship Type="http://schemas.openxmlformats.org/officeDocument/2006/relationships/slide" Target="/ppt/slides/slide6.xml" Id="R6151c35ed7634d49" /><Relationship Type="http://schemas.openxmlformats.org/officeDocument/2006/relationships/slide" Target="/ppt/slides/slide7.xml" Id="R2aa83699d5e04f9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40dd97996241a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539cdf38c242ec" /><Relationship Type="http://schemas.openxmlformats.org/officeDocument/2006/relationships/theme" Target="/ppt/slideMasters/theme/theme1.xml" Id="R52227277771b40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539cdf38c242e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b61a97bbf2489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d0afa71cbc49e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5fc8588aff4b3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d1de638ce4f5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ae92f914c748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d816a75a1c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ea58734f90407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KJELLENGVEIEN 2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KJELLENGVEIEN 2 AS ble etablert [år] og holder til i Tønsberg.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824 272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278 017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220 153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3 279 604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3 658 082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NIHILTIME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Jarlsberggata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3125 Tønsberg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33 38 10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wedel@jarlsberghovedgard.no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975 806 413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KJELLENGVEIEN 2 AS</a:t>
            </a:r>
          </a:p>
        </p:txBody>
      </p:sp>
    </p:spTree>
  </p:cSld>
  <p:clrMapOvr>
    <a:masterClrMapping xmlns:a="http://schemas.openxmlformats.org/drawingml/2006/main"/>
  </p:clrMapOvr>
</p:sld>
</file>