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bbff322ce514f6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f10da8a3a3640e9"/>
  </p:sldMasterIdLst>
  <p:sldIdLst>
    <p:sldId xmlns:r="http://schemas.openxmlformats.org/officeDocument/2006/relationships" id="256" r:id="Rd46b699dc6d14e78"/>
    <p:sldId xmlns:r="http://schemas.openxmlformats.org/officeDocument/2006/relationships" id="257" r:id="Rabba291b6ca148e7"/>
    <p:sldId xmlns:r="http://schemas.openxmlformats.org/officeDocument/2006/relationships" id="258" r:id="Refcddd5379014ed5"/>
    <p:sldId xmlns:r="http://schemas.openxmlformats.org/officeDocument/2006/relationships" id="259" r:id="Rbf067a44118f4029"/>
    <p:sldId xmlns:r="http://schemas.openxmlformats.org/officeDocument/2006/relationships" id="260" r:id="Rf01001414b4a44f6"/>
    <p:sldId xmlns:r="http://schemas.openxmlformats.org/officeDocument/2006/relationships" id="261" r:id="Rdd67794fc34c4179"/>
    <p:sldId xmlns:r="http://schemas.openxmlformats.org/officeDocument/2006/relationships" id="262" r:id="R5d3766bcfa264d7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f10da8a3a3640e9" /><Relationship Type="http://schemas.openxmlformats.org/officeDocument/2006/relationships/slide" Target="/ppt/slides/slide1.xml" Id="Rd46b699dc6d14e78" /><Relationship Type="http://schemas.openxmlformats.org/officeDocument/2006/relationships/slide" Target="/ppt/slides/slide2.xml" Id="Rabba291b6ca148e7" /><Relationship Type="http://schemas.openxmlformats.org/officeDocument/2006/relationships/slide" Target="/ppt/slides/slide3.xml" Id="Refcddd5379014ed5" /><Relationship Type="http://schemas.openxmlformats.org/officeDocument/2006/relationships/slide" Target="/ppt/slides/slide4.xml" Id="Rbf067a44118f4029" /><Relationship Type="http://schemas.openxmlformats.org/officeDocument/2006/relationships/slide" Target="/ppt/slides/slide5.xml" Id="Rf01001414b4a44f6" /><Relationship Type="http://schemas.openxmlformats.org/officeDocument/2006/relationships/slide" Target="/ppt/slides/slide6.xml" Id="Rdd67794fc34c4179" /><Relationship Type="http://schemas.openxmlformats.org/officeDocument/2006/relationships/slide" Target="/ppt/slides/slide7.xml" Id="R5d3766bcfa264d7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dc368a51ee54ff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da3cc0fa8644af9" /><Relationship Type="http://schemas.openxmlformats.org/officeDocument/2006/relationships/theme" Target="/ppt/slideMasters/theme/theme1.xml" Id="Rbc19de3b003e457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da3cc0fa8644af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9eeb93ee72341c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6bf744a3f374e9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b1a8148975945f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044d0b76f424ce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31e57164a0a44b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411a6c8f7ee4fc2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ee2212b8964498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FONDSFORMIDLING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FONDSFORMIDLING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FONDSFORMIDLING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FONDSFORMIDLING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FONDSFORMIDLING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FONDSFORMIDLING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41 106 791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41 044 815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39 577 594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223 472 817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260 468 316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FONDSFORMIDLING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ERIK CHRISTIAN MUST  –  98,0 %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ERIK CHRISTIAN MUST  –  2,0 %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FONDSFORMIDLING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Fondsfinans, Haakon VIIs gate 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0161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975 782 174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FONDSFORMIDLING AS</a:t>
            </a:r>
          </a:p>
        </p:txBody>
      </p:sp>
    </p:spTree>
  </p:cSld>
  <p:clrMapOvr>
    <a:masterClrMapping xmlns:a="http://schemas.openxmlformats.org/drawingml/2006/main"/>
  </p:clrMapOvr>
</p:sld>
</file>