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e1fa2c712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de281bc26422b"/>
  </p:sldMasterIdLst>
  <p:sldIdLst>
    <p:sldId xmlns:r="http://schemas.openxmlformats.org/officeDocument/2006/relationships" id="256" r:id="Rde8809c8594e4a32"/>
    <p:sldId xmlns:r="http://schemas.openxmlformats.org/officeDocument/2006/relationships" id="257" r:id="R944e661cfcb74fb2"/>
    <p:sldId xmlns:r="http://schemas.openxmlformats.org/officeDocument/2006/relationships" id="258" r:id="Rd0dd9ebc8dc4482a"/>
    <p:sldId xmlns:r="http://schemas.openxmlformats.org/officeDocument/2006/relationships" id="259" r:id="R4feb67cf87944867"/>
    <p:sldId xmlns:r="http://schemas.openxmlformats.org/officeDocument/2006/relationships" id="260" r:id="R4db5906b1435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de281bc26422b" /><Relationship Type="http://schemas.openxmlformats.org/officeDocument/2006/relationships/slide" Target="/ppt/slides/slide1.xml" Id="Rde8809c8594e4a32" /><Relationship Type="http://schemas.openxmlformats.org/officeDocument/2006/relationships/slide" Target="/ppt/slides/slide2.xml" Id="R944e661cfcb74fb2" /><Relationship Type="http://schemas.openxmlformats.org/officeDocument/2006/relationships/slide" Target="/ppt/slides/slide3.xml" Id="Rd0dd9ebc8dc4482a" /><Relationship Type="http://schemas.openxmlformats.org/officeDocument/2006/relationships/slide" Target="/ppt/slides/slide4.xml" Id="R4feb67cf87944867" /><Relationship Type="http://schemas.openxmlformats.org/officeDocument/2006/relationships/slide" Target="/ppt/slides/slide5.xml" Id="R4db5906b1435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718bae45a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e7a1e36f14266" /><Relationship Type="http://schemas.openxmlformats.org/officeDocument/2006/relationships/theme" Target="/ppt/slideMasters/theme/theme1.xml" Id="R0ddc53dfebc1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e7a1e36f1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d9961500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6fe5baa0e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85e0b6266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f0040463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3003ff3d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