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6c7f7d15324c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73be04e0254a2e"/>
  </p:sldMasterIdLst>
  <p:sldIdLst>
    <p:sldId xmlns:r="http://schemas.openxmlformats.org/officeDocument/2006/relationships" id="256" r:id="R9de44c8bc44347cb"/>
    <p:sldId xmlns:r="http://schemas.openxmlformats.org/officeDocument/2006/relationships" id="257" r:id="R836fa57cfa7e42b7"/>
    <p:sldId xmlns:r="http://schemas.openxmlformats.org/officeDocument/2006/relationships" id="258" r:id="R23081afd816b4443"/>
    <p:sldId xmlns:r="http://schemas.openxmlformats.org/officeDocument/2006/relationships" id="259" r:id="R216d3971a8a94e3e"/>
    <p:sldId xmlns:r="http://schemas.openxmlformats.org/officeDocument/2006/relationships" id="260" r:id="Rfa6b57f787fd460e"/>
    <p:sldId xmlns:r="http://schemas.openxmlformats.org/officeDocument/2006/relationships" id="261" r:id="R89ef85b08a4346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73be04e0254a2e" /><Relationship Type="http://schemas.openxmlformats.org/officeDocument/2006/relationships/slide" Target="/ppt/slides/slide1.xml" Id="R9de44c8bc44347cb" /><Relationship Type="http://schemas.openxmlformats.org/officeDocument/2006/relationships/slide" Target="/ppt/slides/slide2.xml" Id="R836fa57cfa7e42b7" /><Relationship Type="http://schemas.openxmlformats.org/officeDocument/2006/relationships/slide" Target="/ppt/slides/slide3.xml" Id="R23081afd816b4443" /><Relationship Type="http://schemas.openxmlformats.org/officeDocument/2006/relationships/slide" Target="/ppt/slides/slide4.xml" Id="R216d3971a8a94e3e" /><Relationship Type="http://schemas.openxmlformats.org/officeDocument/2006/relationships/slide" Target="/ppt/slides/slide5.xml" Id="Rfa6b57f787fd460e" /><Relationship Type="http://schemas.openxmlformats.org/officeDocument/2006/relationships/slide" Target="/ppt/slides/slide6.xml" Id="R89ef85b08a4346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f935bd268248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40b43b00a4618" /><Relationship Type="http://schemas.openxmlformats.org/officeDocument/2006/relationships/theme" Target="/ppt/slideMasters/theme/theme1.xml" Id="Rc5993b13078e43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e40b43b00a46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20d0b1d4549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d40a15a2843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dd937c35849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7b62e14e34e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cf6df992d48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7d9866f3b4b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OSKAR BAKKERUDS LEGAT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OSKAR BAKKERUDS LEGAT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OSKAR BAKKERUDS LEGAT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OSKAR BAKKERUDS LEGAT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OSKAR BAKKERUDS LEGAT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OSKAR BAKKERUDS LEGAT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−174 697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2 781 314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2 781 314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OSKAR BAKKERUDS LEGAT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Terje Gulliksen, Rødstrupesvingen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975 566 374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OSKAR BAKKERUDS LEGAT</a:t>
            </a:r>
          </a:p>
        </p:txBody>
      </p:sp>
    </p:spTree>
  </p:cSld>
  <p:clrMapOvr>
    <a:masterClrMapping xmlns:a="http://schemas.openxmlformats.org/drawingml/2006/main"/>
  </p:clrMapOvr>
</p:sld>
</file>