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89dc53e1b946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19c907e46e4a16"/>
  </p:sldMasterIdLst>
  <p:sldIdLst>
    <p:sldId xmlns:r="http://schemas.openxmlformats.org/officeDocument/2006/relationships" id="256" r:id="R7a3d077dabb3407b"/>
    <p:sldId xmlns:r="http://schemas.openxmlformats.org/officeDocument/2006/relationships" id="257" r:id="Rf6dbfc8bd0dd40e2"/>
    <p:sldId xmlns:r="http://schemas.openxmlformats.org/officeDocument/2006/relationships" id="258" r:id="R4cd9e8de56eb41ae"/>
    <p:sldId xmlns:r="http://schemas.openxmlformats.org/officeDocument/2006/relationships" id="259" r:id="R3c5ab99117394245"/>
    <p:sldId xmlns:r="http://schemas.openxmlformats.org/officeDocument/2006/relationships" id="260" r:id="R5f5fb8d9486b46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19c907e46e4a16" /><Relationship Type="http://schemas.openxmlformats.org/officeDocument/2006/relationships/slide" Target="/ppt/slides/slide1.xml" Id="R7a3d077dabb3407b" /><Relationship Type="http://schemas.openxmlformats.org/officeDocument/2006/relationships/slide" Target="/ppt/slides/slide2.xml" Id="Rf6dbfc8bd0dd40e2" /><Relationship Type="http://schemas.openxmlformats.org/officeDocument/2006/relationships/slide" Target="/ppt/slides/slide3.xml" Id="R4cd9e8de56eb41ae" /><Relationship Type="http://schemas.openxmlformats.org/officeDocument/2006/relationships/slide" Target="/ppt/slides/slide4.xml" Id="R3c5ab99117394245" /><Relationship Type="http://schemas.openxmlformats.org/officeDocument/2006/relationships/slide" Target="/ppt/slides/slide5.xml" Id="R5f5fb8d9486b46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1a6c8486554a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60d5f1a0c240fb" /><Relationship Type="http://schemas.openxmlformats.org/officeDocument/2006/relationships/theme" Target="/ppt/slideMasters/theme/theme1.xml" Id="Rf20f2c01927b4b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60d5f1a0c240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243bcd155047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a8aeab55bf45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8daf9564047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cfa8c44a941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017e2937547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H.E.G. IDRETTSLAG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H.E.G.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H.E.G. IDRETTSLAG ble etablert [år] og holder til i Røros.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H.E.G.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H.E.G.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H.E.G. IDRETTSLAG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Marit Valseth Evavold, Skarpsnoveien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7374 Røros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post@hegil.no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www.hegil.no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975 533 131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H.E.G. IDRETTSLAG</a:t>
            </a:r>
          </a:p>
        </p:txBody>
      </p:sp>
    </p:spTree>
  </p:cSld>
  <p:clrMapOvr>
    <a:masterClrMapping xmlns:a="http://schemas.openxmlformats.org/drawingml/2006/main"/>
  </p:clrMapOvr>
</p:sld>
</file>