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f8a796980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0a4f880f143f9"/>
  </p:sldMasterIdLst>
  <p:sldIdLst>
    <p:sldId xmlns:r="http://schemas.openxmlformats.org/officeDocument/2006/relationships" id="256" r:id="R42309ac1d8c54194"/>
    <p:sldId xmlns:r="http://schemas.openxmlformats.org/officeDocument/2006/relationships" id="257" r:id="Rcfccc8c5d0f848b7"/>
    <p:sldId xmlns:r="http://schemas.openxmlformats.org/officeDocument/2006/relationships" id="258" r:id="R6a171b6d1d3b47d3"/>
    <p:sldId xmlns:r="http://schemas.openxmlformats.org/officeDocument/2006/relationships" id="259" r:id="R089f6f9f8c2f49ed"/>
    <p:sldId xmlns:r="http://schemas.openxmlformats.org/officeDocument/2006/relationships" id="260" r:id="R811cc9cdbf2e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0a4f880f143f9" /><Relationship Type="http://schemas.openxmlformats.org/officeDocument/2006/relationships/slide" Target="/ppt/slides/slide1.xml" Id="R42309ac1d8c54194" /><Relationship Type="http://schemas.openxmlformats.org/officeDocument/2006/relationships/slide" Target="/ppt/slides/slide2.xml" Id="Rcfccc8c5d0f848b7" /><Relationship Type="http://schemas.openxmlformats.org/officeDocument/2006/relationships/slide" Target="/ppt/slides/slide3.xml" Id="R6a171b6d1d3b47d3" /><Relationship Type="http://schemas.openxmlformats.org/officeDocument/2006/relationships/slide" Target="/ppt/slides/slide4.xml" Id="R089f6f9f8c2f49ed" /><Relationship Type="http://schemas.openxmlformats.org/officeDocument/2006/relationships/slide" Target="/ppt/slides/slide5.xml" Id="R811cc9cdbf2e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aa8107aa0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9f9e6e5a4e6b" /><Relationship Type="http://schemas.openxmlformats.org/officeDocument/2006/relationships/theme" Target="/ppt/slideMasters/theme/theme1.xml" Id="Rffacdc802900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89f9e6e5a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840f352e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f9997546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a258f6913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8489cbd5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3ffa1dee9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ØVERHAUG-VIINIKKA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ØVERHAUG-VIINIKKA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975 441 504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ØVERHAUG-VIINIKKA ANS</a:t>
            </a:r>
          </a:p>
        </p:txBody>
      </p:sp>
    </p:spTree>
  </p:cSld>
  <p:clrMapOvr>
    <a:masterClrMapping xmlns:a="http://schemas.openxmlformats.org/drawingml/2006/main"/>
  </p:clrMapOvr>
</p:sld>
</file>