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b4b3d21ab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e6a73367a4889"/>
  </p:sldMasterIdLst>
  <p:sldIdLst>
    <p:sldId xmlns:r="http://schemas.openxmlformats.org/officeDocument/2006/relationships" id="256" r:id="Rb7ee0d65d2364bb9"/>
    <p:sldId xmlns:r="http://schemas.openxmlformats.org/officeDocument/2006/relationships" id="257" r:id="Rb3b226d34c3b4bfb"/>
    <p:sldId xmlns:r="http://schemas.openxmlformats.org/officeDocument/2006/relationships" id="258" r:id="R71a0e591288847e3"/>
    <p:sldId xmlns:r="http://schemas.openxmlformats.org/officeDocument/2006/relationships" id="259" r:id="R530453fe16634057"/>
    <p:sldId xmlns:r="http://schemas.openxmlformats.org/officeDocument/2006/relationships" id="260" r:id="R3e8987730de8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e6a73367a4889" /><Relationship Type="http://schemas.openxmlformats.org/officeDocument/2006/relationships/slide" Target="/ppt/slides/slide1.xml" Id="Rb7ee0d65d2364bb9" /><Relationship Type="http://schemas.openxmlformats.org/officeDocument/2006/relationships/slide" Target="/ppt/slides/slide2.xml" Id="Rb3b226d34c3b4bfb" /><Relationship Type="http://schemas.openxmlformats.org/officeDocument/2006/relationships/slide" Target="/ppt/slides/slide3.xml" Id="R71a0e591288847e3" /><Relationship Type="http://schemas.openxmlformats.org/officeDocument/2006/relationships/slide" Target="/ppt/slides/slide4.xml" Id="R530453fe16634057" /><Relationship Type="http://schemas.openxmlformats.org/officeDocument/2006/relationships/slide" Target="/ppt/slides/slide5.xml" Id="R3e8987730de8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1eeb98a62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a1afcf244e8c" /><Relationship Type="http://schemas.openxmlformats.org/officeDocument/2006/relationships/theme" Target="/ppt/slideMasters/theme/theme1.xml" Id="Rb15c1292f4ad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7a1afcf24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4ec74c5db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034ff086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8cb636ba8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0f236d77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ec602406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