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04419a79f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8856e6e6f43bf"/>
  </p:sldMasterIdLst>
  <p:sldIdLst>
    <p:sldId xmlns:r="http://schemas.openxmlformats.org/officeDocument/2006/relationships" id="256" r:id="R6691289c23234d6e"/>
    <p:sldId xmlns:r="http://schemas.openxmlformats.org/officeDocument/2006/relationships" id="257" r:id="Rc48405af6aba45d6"/>
    <p:sldId xmlns:r="http://schemas.openxmlformats.org/officeDocument/2006/relationships" id="258" r:id="R8b1c6e6c9bc44d03"/>
    <p:sldId xmlns:r="http://schemas.openxmlformats.org/officeDocument/2006/relationships" id="259" r:id="R6a4edc1371cf4331"/>
    <p:sldId xmlns:r="http://schemas.openxmlformats.org/officeDocument/2006/relationships" id="260" r:id="R5a2d5548add8499c"/>
    <p:sldId xmlns:r="http://schemas.openxmlformats.org/officeDocument/2006/relationships" id="261" r:id="R4e535d1fd9504efb"/>
    <p:sldId xmlns:r="http://schemas.openxmlformats.org/officeDocument/2006/relationships" id="262" r:id="R7965e0f57375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8856e6e6f43bf" /><Relationship Type="http://schemas.openxmlformats.org/officeDocument/2006/relationships/slide" Target="/ppt/slides/slide1.xml" Id="R6691289c23234d6e" /><Relationship Type="http://schemas.openxmlformats.org/officeDocument/2006/relationships/slide" Target="/ppt/slides/slide2.xml" Id="Rc48405af6aba45d6" /><Relationship Type="http://schemas.openxmlformats.org/officeDocument/2006/relationships/slide" Target="/ppt/slides/slide3.xml" Id="R8b1c6e6c9bc44d03" /><Relationship Type="http://schemas.openxmlformats.org/officeDocument/2006/relationships/slide" Target="/ppt/slides/slide4.xml" Id="R6a4edc1371cf4331" /><Relationship Type="http://schemas.openxmlformats.org/officeDocument/2006/relationships/slide" Target="/ppt/slides/slide5.xml" Id="R5a2d5548add8499c" /><Relationship Type="http://schemas.openxmlformats.org/officeDocument/2006/relationships/slide" Target="/ppt/slides/slide6.xml" Id="R4e535d1fd9504efb" /><Relationship Type="http://schemas.openxmlformats.org/officeDocument/2006/relationships/slide" Target="/ppt/slides/slide7.xml" Id="R7965e0f57375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b2f5e7d2a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fc751b4445fe" /><Relationship Type="http://schemas.openxmlformats.org/officeDocument/2006/relationships/theme" Target="/ppt/slideMasters/theme/theme1.xml" Id="R0ce0e07a2e78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bfc751b44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cfe1673d1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fd8e9687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781037ec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742c95ac5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dff3cfed4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8ce8ad120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71c4e7e5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PUMPØS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PUMPØS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9 053 159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10 433 105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MELLBYE SCHULTZ  –  82,2 %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SCHULTZ  –  17,8 %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eschultz@online.no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975 333 418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