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db0734884d40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11407304ae497b"/>
  </p:sldMasterIdLst>
  <p:sldIdLst>
    <p:sldId xmlns:r="http://schemas.openxmlformats.org/officeDocument/2006/relationships" id="256" r:id="R9b34c183e4344528"/>
    <p:sldId xmlns:r="http://schemas.openxmlformats.org/officeDocument/2006/relationships" id="257" r:id="R458e9157e08a4f1f"/>
    <p:sldId xmlns:r="http://schemas.openxmlformats.org/officeDocument/2006/relationships" id="258" r:id="Refa72843c86a407f"/>
    <p:sldId xmlns:r="http://schemas.openxmlformats.org/officeDocument/2006/relationships" id="259" r:id="R635d1ed091ce432b"/>
    <p:sldId xmlns:r="http://schemas.openxmlformats.org/officeDocument/2006/relationships" id="260" r:id="R159b809f93ef4a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11407304ae497b" /><Relationship Type="http://schemas.openxmlformats.org/officeDocument/2006/relationships/slide" Target="/ppt/slides/slide1.xml" Id="R9b34c183e4344528" /><Relationship Type="http://schemas.openxmlformats.org/officeDocument/2006/relationships/slide" Target="/ppt/slides/slide2.xml" Id="R458e9157e08a4f1f" /><Relationship Type="http://schemas.openxmlformats.org/officeDocument/2006/relationships/slide" Target="/ppt/slides/slide3.xml" Id="Refa72843c86a407f" /><Relationship Type="http://schemas.openxmlformats.org/officeDocument/2006/relationships/slide" Target="/ppt/slides/slide4.xml" Id="R635d1ed091ce432b" /><Relationship Type="http://schemas.openxmlformats.org/officeDocument/2006/relationships/slide" Target="/ppt/slides/slide5.xml" Id="R159b809f93ef4a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5c865737e845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7ce69c9a54815" /><Relationship Type="http://schemas.openxmlformats.org/officeDocument/2006/relationships/theme" Target="/ppt/slideMasters/theme/theme1.xml" Id="R120d8446fffe40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d7ce69c9a548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acb0a4f484d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034ea6fd543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a7533115747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3328446e24e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44c23fca64f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