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76b1423fbf45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dc4dd140384686"/>
  </p:sldMasterIdLst>
  <p:sldIdLst>
    <p:sldId xmlns:r="http://schemas.openxmlformats.org/officeDocument/2006/relationships" id="256" r:id="R27031263fc164dc3"/>
    <p:sldId xmlns:r="http://schemas.openxmlformats.org/officeDocument/2006/relationships" id="257" r:id="Rdb0f74756f844a63"/>
    <p:sldId xmlns:r="http://schemas.openxmlformats.org/officeDocument/2006/relationships" id="258" r:id="R202d09c6a4f34256"/>
    <p:sldId xmlns:r="http://schemas.openxmlformats.org/officeDocument/2006/relationships" id="259" r:id="Rc4393bebebc3495f"/>
    <p:sldId xmlns:r="http://schemas.openxmlformats.org/officeDocument/2006/relationships" id="260" r:id="R589bd5b629c94bb0"/>
    <p:sldId xmlns:r="http://schemas.openxmlformats.org/officeDocument/2006/relationships" id="261" r:id="R16d63e5f1c3e42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c4dd140384686" /><Relationship Type="http://schemas.openxmlformats.org/officeDocument/2006/relationships/slide" Target="/ppt/slides/slide1.xml" Id="R27031263fc164dc3" /><Relationship Type="http://schemas.openxmlformats.org/officeDocument/2006/relationships/slide" Target="/ppt/slides/slide2.xml" Id="Rdb0f74756f844a63" /><Relationship Type="http://schemas.openxmlformats.org/officeDocument/2006/relationships/slide" Target="/ppt/slides/slide3.xml" Id="R202d09c6a4f34256" /><Relationship Type="http://schemas.openxmlformats.org/officeDocument/2006/relationships/slide" Target="/ppt/slides/slide4.xml" Id="Rc4393bebebc3495f" /><Relationship Type="http://schemas.openxmlformats.org/officeDocument/2006/relationships/slide" Target="/ppt/slides/slide5.xml" Id="R589bd5b629c94bb0" /><Relationship Type="http://schemas.openxmlformats.org/officeDocument/2006/relationships/slide" Target="/ppt/slides/slide6.xml" Id="R16d63e5f1c3e42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f497471ca949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96211f0aa45cf" /><Relationship Type="http://schemas.openxmlformats.org/officeDocument/2006/relationships/theme" Target="/ppt/slideMasters/theme/theme1.xml" Id="Ra7131411d9b346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e96211f0aa45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6cad6cfda49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727bfce4c48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c24ea82424a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eca5feab641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d04a763934c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28ef8c5d444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