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0f5c1590d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1510c411d34868"/>
  </p:sldMasterIdLst>
  <p:sldIdLst>
    <p:sldId xmlns:r="http://schemas.openxmlformats.org/officeDocument/2006/relationships" id="256" r:id="Rce89e55cc99644ef"/>
    <p:sldId xmlns:r="http://schemas.openxmlformats.org/officeDocument/2006/relationships" id="257" r:id="Re3e82c6a7ce648db"/>
    <p:sldId xmlns:r="http://schemas.openxmlformats.org/officeDocument/2006/relationships" id="258" r:id="R3f8080937b1a417f"/>
    <p:sldId xmlns:r="http://schemas.openxmlformats.org/officeDocument/2006/relationships" id="259" r:id="R86514680c4ef44e2"/>
    <p:sldId xmlns:r="http://schemas.openxmlformats.org/officeDocument/2006/relationships" id="260" r:id="R834f02726435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510c411d34868" /><Relationship Type="http://schemas.openxmlformats.org/officeDocument/2006/relationships/slide" Target="/ppt/slides/slide1.xml" Id="Rce89e55cc99644ef" /><Relationship Type="http://schemas.openxmlformats.org/officeDocument/2006/relationships/slide" Target="/ppt/slides/slide2.xml" Id="Re3e82c6a7ce648db" /><Relationship Type="http://schemas.openxmlformats.org/officeDocument/2006/relationships/slide" Target="/ppt/slides/slide3.xml" Id="R3f8080937b1a417f" /><Relationship Type="http://schemas.openxmlformats.org/officeDocument/2006/relationships/slide" Target="/ppt/slides/slide4.xml" Id="R86514680c4ef44e2" /><Relationship Type="http://schemas.openxmlformats.org/officeDocument/2006/relationships/slide" Target="/ppt/slides/slide5.xml" Id="R834f02726435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631275ddd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2cf51798e410a" /><Relationship Type="http://schemas.openxmlformats.org/officeDocument/2006/relationships/theme" Target="/ppt/slideMasters/theme/theme1.xml" Id="Rcfe06e39372c42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2cf51798e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945af7f82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68cd396b2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ecd18e44b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1cd477e23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0fb1fc462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BÅTFORENING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BÅTFORENING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BÅTFORENING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Hammerdal, Litjhaugveien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jan@hammerdal.no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hemnebaatforening.no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974 809 680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BÅTFORENING</a:t>
            </a:r>
          </a:p>
        </p:txBody>
      </p:sp>
    </p:spTree>
  </p:cSld>
  <p:clrMapOvr>
    <a:masterClrMapping xmlns:a="http://schemas.openxmlformats.org/drawingml/2006/main"/>
  </p:clrMapOvr>
</p:sld>
</file>