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54345bc81642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1a11630fb049cc"/>
  </p:sldMasterIdLst>
  <p:sldIdLst>
    <p:sldId xmlns:r="http://schemas.openxmlformats.org/officeDocument/2006/relationships" id="256" r:id="Rc6474038dffd4fd4"/>
    <p:sldId xmlns:r="http://schemas.openxmlformats.org/officeDocument/2006/relationships" id="257" r:id="R4d095205a9be4e00"/>
    <p:sldId xmlns:r="http://schemas.openxmlformats.org/officeDocument/2006/relationships" id="258" r:id="Rdd83dfe0be024971"/>
    <p:sldId xmlns:r="http://schemas.openxmlformats.org/officeDocument/2006/relationships" id="259" r:id="Rb2c14394e6ec4782"/>
    <p:sldId xmlns:r="http://schemas.openxmlformats.org/officeDocument/2006/relationships" id="260" r:id="Re7c44d785dd5479e"/>
    <p:sldId xmlns:r="http://schemas.openxmlformats.org/officeDocument/2006/relationships" id="261" r:id="Rb1f73db7d9104d4b"/>
    <p:sldId xmlns:r="http://schemas.openxmlformats.org/officeDocument/2006/relationships" id="262" r:id="Rded98d353cbc43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a11630fb049cc" /><Relationship Type="http://schemas.openxmlformats.org/officeDocument/2006/relationships/slide" Target="/ppt/slides/slide1.xml" Id="Rc6474038dffd4fd4" /><Relationship Type="http://schemas.openxmlformats.org/officeDocument/2006/relationships/slide" Target="/ppt/slides/slide2.xml" Id="R4d095205a9be4e00" /><Relationship Type="http://schemas.openxmlformats.org/officeDocument/2006/relationships/slide" Target="/ppt/slides/slide3.xml" Id="Rdd83dfe0be024971" /><Relationship Type="http://schemas.openxmlformats.org/officeDocument/2006/relationships/slide" Target="/ppt/slides/slide4.xml" Id="Rb2c14394e6ec4782" /><Relationship Type="http://schemas.openxmlformats.org/officeDocument/2006/relationships/slide" Target="/ppt/slides/slide5.xml" Id="Re7c44d785dd5479e" /><Relationship Type="http://schemas.openxmlformats.org/officeDocument/2006/relationships/slide" Target="/ppt/slides/slide6.xml" Id="Rb1f73db7d9104d4b" /><Relationship Type="http://schemas.openxmlformats.org/officeDocument/2006/relationships/slide" Target="/ppt/slides/slide7.xml" Id="Rded98d353cbc43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fea849a49a43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469d1cba14c6e" /><Relationship Type="http://schemas.openxmlformats.org/officeDocument/2006/relationships/theme" Target="/ppt/slideMasters/theme/theme1.xml" Id="R33c52a7c56424d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9469d1cba14c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321d850fe4b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4a0f23d3747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f1a84e4a34b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85912ae514e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b3679d5c349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5bf291be944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a255228914b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SYNERGI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SYNERGI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75 135 257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902 879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1 033 581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3 758 839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24 577 353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03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974 784 556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