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249e24d0d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cc43fbdd34339"/>
  </p:sldMasterIdLst>
  <p:sldIdLst>
    <p:sldId xmlns:r="http://schemas.openxmlformats.org/officeDocument/2006/relationships" id="256" r:id="R24cb74d975754f39"/>
    <p:sldId xmlns:r="http://schemas.openxmlformats.org/officeDocument/2006/relationships" id="257" r:id="R252de39248d9447e"/>
    <p:sldId xmlns:r="http://schemas.openxmlformats.org/officeDocument/2006/relationships" id="258" r:id="Re91af0c01d884b7d"/>
    <p:sldId xmlns:r="http://schemas.openxmlformats.org/officeDocument/2006/relationships" id="259" r:id="Rf414feaf9b224d5c"/>
    <p:sldId xmlns:r="http://schemas.openxmlformats.org/officeDocument/2006/relationships" id="260" r:id="R1be948e086874fb5"/>
    <p:sldId xmlns:r="http://schemas.openxmlformats.org/officeDocument/2006/relationships" id="261" r:id="R89c97281e98d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cc43fbdd34339" /><Relationship Type="http://schemas.openxmlformats.org/officeDocument/2006/relationships/slide" Target="/ppt/slides/slide1.xml" Id="R24cb74d975754f39" /><Relationship Type="http://schemas.openxmlformats.org/officeDocument/2006/relationships/slide" Target="/ppt/slides/slide2.xml" Id="R252de39248d9447e" /><Relationship Type="http://schemas.openxmlformats.org/officeDocument/2006/relationships/slide" Target="/ppt/slides/slide3.xml" Id="Re91af0c01d884b7d" /><Relationship Type="http://schemas.openxmlformats.org/officeDocument/2006/relationships/slide" Target="/ppt/slides/slide4.xml" Id="Rf414feaf9b224d5c" /><Relationship Type="http://schemas.openxmlformats.org/officeDocument/2006/relationships/slide" Target="/ppt/slides/slide5.xml" Id="R1be948e086874fb5" /><Relationship Type="http://schemas.openxmlformats.org/officeDocument/2006/relationships/slide" Target="/ppt/slides/slide6.xml" Id="R89c97281e98d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797c9a766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1721be004d6a" /><Relationship Type="http://schemas.openxmlformats.org/officeDocument/2006/relationships/theme" Target="/ppt/slideMasters/theme/theme1.xml" Id="Re907aee21d26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41721be00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380578ba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296c5e05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8a499ea9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59e8a328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d50f126b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e42c595a0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