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62fd3d529143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f9c96535e3438a"/>
  </p:sldMasterIdLst>
  <p:sldIdLst>
    <p:sldId xmlns:r="http://schemas.openxmlformats.org/officeDocument/2006/relationships" id="256" r:id="R87ca3739d4334608"/>
    <p:sldId xmlns:r="http://schemas.openxmlformats.org/officeDocument/2006/relationships" id="257" r:id="R3d1bb183c32f475a"/>
    <p:sldId xmlns:r="http://schemas.openxmlformats.org/officeDocument/2006/relationships" id="258" r:id="Rf2b8bb1d437b43cc"/>
    <p:sldId xmlns:r="http://schemas.openxmlformats.org/officeDocument/2006/relationships" id="259" r:id="R9c7046ddbabe48b1"/>
    <p:sldId xmlns:r="http://schemas.openxmlformats.org/officeDocument/2006/relationships" id="260" r:id="R5b5b505c0f5940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f9c96535e3438a" /><Relationship Type="http://schemas.openxmlformats.org/officeDocument/2006/relationships/slide" Target="/ppt/slides/slide1.xml" Id="R87ca3739d4334608" /><Relationship Type="http://schemas.openxmlformats.org/officeDocument/2006/relationships/slide" Target="/ppt/slides/slide2.xml" Id="R3d1bb183c32f475a" /><Relationship Type="http://schemas.openxmlformats.org/officeDocument/2006/relationships/slide" Target="/ppt/slides/slide3.xml" Id="Rf2b8bb1d437b43cc" /><Relationship Type="http://schemas.openxmlformats.org/officeDocument/2006/relationships/slide" Target="/ppt/slides/slide4.xml" Id="R9c7046ddbabe48b1" /><Relationship Type="http://schemas.openxmlformats.org/officeDocument/2006/relationships/slide" Target="/ppt/slides/slide5.xml" Id="R5b5b505c0f5940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ec65007d1c42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0c575fc2c4fcf" /><Relationship Type="http://schemas.openxmlformats.org/officeDocument/2006/relationships/theme" Target="/ppt/slideMasters/theme/theme1.xml" Id="R49be32b1c90340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a0c575fc2c4f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8e922660144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175469ff14d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996ceb4a94f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321f467c648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f088f7a0842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RIKSREVISJONEN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RIKSREVISJONEN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postmottak@riksrevisjonen.no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www.riksrevisjonen.no/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974 760 843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