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2a163c5da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51af35d734711"/>
  </p:sldMasterIdLst>
  <p:sldIdLst>
    <p:sldId xmlns:r="http://schemas.openxmlformats.org/officeDocument/2006/relationships" id="256" r:id="R3f6aabcaf0234929"/>
    <p:sldId xmlns:r="http://schemas.openxmlformats.org/officeDocument/2006/relationships" id="257" r:id="Rc02fd178185d4d69"/>
    <p:sldId xmlns:r="http://schemas.openxmlformats.org/officeDocument/2006/relationships" id="258" r:id="R405b84266f7c45c6"/>
    <p:sldId xmlns:r="http://schemas.openxmlformats.org/officeDocument/2006/relationships" id="259" r:id="R3724490d33814c7c"/>
    <p:sldId xmlns:r="http://schemas.openxmlformats.org/officeDocument/2006/relationships" id="260" r:id="R5243aa0fc265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51af35d734711" /><Relationship Type="http://schemas.openxmlformats.org/officeDocument/2006/relationships/slide" Target="/ppt/slides/slide1.xml" Id="R3f6aabcaf0234929" /><Relationship Type="http://schemas.openxmlformats.org/officeDocument/2006/relationships/slide" Target="/ppt/slides/slide2.xml" Id="Rc02fd178185d4d69" /><Relationship Type="http://schemas.openxmlformats.org/officeDocument/2006/relationships/slide" Target="/ppt/slides/slide3.xml" Id="R405b84266f7c45c6" /><Relationship Type="http://schemas.openxmlformats.org/officeDocument/2006/relationships/slide" Target="/ppt/slides/slide4.xml" Id="R3724490d33814c7c" /><Relationship Type="http://schemas.openxmlformats.org/officeDocument/2006/relationships/slide" Target="/ppt/slides/slide5.xml" Id="R5243aa0fc265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11e169d27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a527168c84692" /><Relationship Type="http://schemas.openxmlformats.org/officeDocument/2006/relationships/theme" Target="/ppt/slideMasters/theme/theme1.xml" Id="R3b61873777cb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a527168c8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2e929d05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3b27b4f2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b6dcfd8246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0b648319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cd3c8424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ØST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ØST IKS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www.hedmark-revisjon.no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ØST IKS</a:t>
            </a:r>
          </a:p>
        </p:txBody>
      </p:sp>
    </p:spTree>
  </p:cSld>
  <p:clrMapOvr>
    <a:masterClrMapping xmlns:a="http://schemas.openxmlformats.org/drawingml/2006/main"/>
  </p:clrMapOvr>
</p:sld>
</file>