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151e1a1d84d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c53f59f98d4900"/>
  </p:sldMasterIdLst>
  <p:sldIdLst>
    <p:sldId xmlns:r="http://schemas.openxmlformats.org/officeDocument/2006/relationships" id="256" r:id="R57b0ecfc960e43a1"/>
    <p:sldId xmlns:r="http://schemas.openxmlformats.org/officeDocument/2006/relationships" id="257" r:id="Rc89b9a88506a48c9"/>
    <p:sldId xmlns:r="http://schemas.openxmlformats.org/officeDocument/2006/relationships" id="258" r:id="R706eae17b3a84cd3"/>
    <p:sldId xmlns:r="http://schemas.openxmlformats.org/officeDocument/2006/relationships" id="259" r:id="R729bbfd25de54739"/>
    <p:sldId xmlns:r="http://schemas.openxmlformats.org/officeDocument/2006/relationships" id="260" r:id="Rbc4d4c43b3d14643"/>
    <p:sldId xmlns:r="http://schemas.openxmlformats.org/officeDocument/2006/relationships" id="261" r:id="Rbba75b6b015842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53f59f98d4900" /><Relationship Type="http://schemas.openxmlformats.org/officeDocument/2006/relationships/slide" Target="/ppt/slides/slide1.xml" Id="R57b0ecfc960e43a1" /><Relationship Type="http://schemas.openxmlformats.org/officeDocument/2006/relationships/slide" Target="/ppt/slides/slide2.xml" Id="Rc89b9a88506a48c9" /><Relationship Type="http://schemas.openxmlformats.org/officeDocument/2006/relationships/slide" Target="/ppt/slides/slide3.xml" Id="R706eae17b3a84cd3" /><Relationship Type="http://schemas.openxmlformats.org/officeDocument/2006/relationships/slide" Target="/ppt/slides/slide4.xml" Id="R729bbfd25de54739" /><Relationship Type="http://schemas.openxmlformats.org/officeDocument/2006/relationships/slide" Target="/ppt/slides/slide5.xml" Id="Rbc4d4c43b3d14643" /><Relationship Type="http://schemas.openxmlformats.org/officeDocument/2006/relationships/slide" Target="/ppt/slides/slide6.xml" Id="Rbba75b6b015842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42963f36041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228e8235443b7" /><Relationship Type="http://schemas.openxmlformats.org/officeDocument/2006/relationships/theme" Target="/ppt/slideMasters/theme/theme1.xml" Id="R7582c49aa2b347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228e8235443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a618787f0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d59c70e03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f93a8e2c3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8d2aa9b6a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dabc787b743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03fcb47be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ØST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