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c675974ae64c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438b5cd5684410"/>
  </p:sldMasterIdLst>
  <p:sldIdLst>
    <p:sldId xmlns:r="http://schemas.openxmlformats.org/officeDocument/2006/relationships" id="256" r:id="R67fd107d11d940a1"/>
    <p:sldId xmlns:r="http://schemas.openxmlformats.org/officeDocument/2006/relationships" id="257" r:id="Ra6d6bdf392ff4bd0"/>
    <p:sldId xmlns:r="http://schemas.openxmlformats.org/officeDocument/2006/relationships" id="258" r:id="R700c45fad1324ff6"/>
    <p:sldId xmlns:r="http://schemas.openxmlformats.org/officeDocument/2006/relationships" id="259" r:id="R33912547b88b4877"/>
    <p:sldId xmlns:r="http://schemas.openxmlformats.org/officeDocument/2006/relationships" id="260" r:id="R9f62f08e67e4465e"/>
    <p:sldId xmlns:r="http://schemas.openxmlformats.org/officeDocument/2006/relationships" id="261" r:id="R03b70f92174646e4"/>
    <p:sldId xmlns:r="http://schemas.openxmlformats.org/officeDocument/2006/relationships" id="262" r:id="Rba371070703d42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38b5cd5684410" /><Relationship Type="http://schemas.openxmlformats.org/officeDocument/2006/relationships/slide" Target="/ppt/slides/slide1.xml" Id="R67fd107d11d940a1" /><Relationship Type="http://schemas.openxmlformats.org/officeDocument/2006/relationships/slide" Target="/ppt/slides/slide2.xml" Id="Ra6d6bdf392ff4bd0" /><Relationship Type="http://schemas.openxmlformats.org/officeDocument/2006/relationships/slide" Target="/ppt/slides/slide3.xml" Id="R700c45fad1324ff6" /><Relationship Type="http://schemas.openxmlformats.org/officeDocument/2006/relationships/slide" Target="/ppt/slides/slide4.xml" Id="R33912547b88b4877" /><Relationship Type="http://schemas.openxmlformats.org/officeDocument/2006/relationships/slide" Target="/ppt/slides/slide5.xml" Id="R9f62f08e67e4465e" /><Relationship Type="http://schemas.openxmlformats.org/officeDocument/2006/relationships/slide" Target="/ppt/slides/slide6.xml" Id="R03b70f92174646e4" /><Relationship Type="http://schemas.openxmlformats.org/officeDocument/2006/relationships/slide" Target="/ppt/slides/slide7.xml" Id="Rba371070703d42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424b6121548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df7ab0b19488e" /><Relationship Type="http://schemas.openxmlformats.org/officeDocument/2006/relationships/theme" Target="/ppt/slideMasters/theme/theme1.xml" Id="R77d9fd89b78747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0df7ab0b1948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5a47f32144d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8571e720c43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0586efe1241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955eb0bd849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824c710444a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25c23fc8244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68432955447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LINDHJEM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LINDHJEM EIENDOM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1 724 393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938 202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3 601 356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16 029 022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16 428 450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ROY LINDHJEM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Heibergs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3257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974 539 330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