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19394fb7124d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217b80a7d64661"/>
  </p:sldMasterIdLst>
  <p:sldIdLst>
    <p:sldId xmlns:r="http://schemas.openxmlformats.org/officeDocument/2006/relationships" id="256" r:id="Rc97ecabdfc5949b0"/>
    <p:sldId xmlns:r="http://schemas.openxmlformats.org/officeDocument/2006/relationships" id="257" r:id="R92e78e0cfab24bbf"/>
    <p:sldId xmlns:r="http://schemas.openxmlformats.org/officeDocument/2006/relationships" id="258" r:id="R700000740bf0460c"/>
    <p:sldId xmlns:r="http://schemas.openxmlformats.org/officeDocument/2006/relationships" id="259" r:id="Ra0896e21bf664a66"/>
    <p:sldId xmlns:r="http://schemas.openxmlformats.org/officeDocument/2006/relationships" id="260" r:id="Rb17fbbac268042a3"/>
    <p:sldId xmlns:r="http://schemas.openxmlformats.org/officeDocument/2006/relationships" id="261" r:id="R3a4d316b3e4f4886"/>
    <p:sldId xmlns:r="http://schemas.openxmlformats.org/officeDocument/2006/relationships" id="262" r:id="Raae52bf1bea445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17b80a7d64661" /><Relationship Type="http://schemas.openxmlformats.org/officeDocument/2006/relationships/slide" Target="/ppt/slides/slide1.xml" Id="Rc97ecabdfc5949b0" /><Relationship Type="http://schemas.openxmlformats.org/officeDocument/2006/relationships/slide" Target="/ppt/slides/slide2.xml" Id="R92e78e0cfab24bbf" /><Relationship Type="http://schemas.openxmlformats.org/officeDocument/2006/relationships/slide" Target="/ppt/slides/slide3.xml" Id="R700000740bf0460c" /><Relationship Type="http://schemas.openxmlformats.org/officeDocument/2006/relationships/slide" Target="/ppt/slides/slide4.xml" Id="Ra0896e21bf664a66" /><Relationship Type="http://schemas.openxmlformats.org/officeDocument/2006/relationships/slide" Target="/ppt/slides/slide5.xml" Id="Rb17fbbac268042a3" /><Relationship Type="http://schemas.openxmlformats.org/officeDocument/2006/relationships/slide" Target="/ppt/slides/slide6.xml" Id="R3a4d316b3e4f4886" /><Relationship Type="http://schemas.openxmlformats.org/officeDocument/2006/relationships/slide" Target="/ppt/slides/slide7.xml" Id="Raae52bf1bea445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25d76d0a664d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63fefc8084684" /><Relationship Type="http://schemas.openxmlformats.org/officeDocument/2006/relationships/theme" Target="/ppt/slideMasters/theme/theme1.xml" Id="R9e3e86239e8c4d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e63fefc80846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665c6322c4c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09673984842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a3ce913e949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ece0a672540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471cf088546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0d8e2e9024a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7074f908a4a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JAKOB HATTELAND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HOLDING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388 555 834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342 669 064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360 427 206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5 327 881 987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6 029 346 905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HEHATT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ØYHATT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RAHATT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ROHATT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STIHATT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TOHATT AS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76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974 498 359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