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1b268da30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ba72dba5c4be5"/>
  </p:sldMasterIdLst>
  <p:sldIdLst>
    <p:sldId xmlns:r="http://schemas.openxmlformats.org/officeDocument/2006/relationships" id="256" r:id="R9fecd73a9967445d"/>
    <p:sldId xmlns:r="http://schemas.openxmlformats.org/officeDocument/2006/relationships" id="257" r:id="Reab69ebd8afe4aa4"/>
    <p:sldId xmlns:r="http://schemas.openxmlformats.org/officeDocument/2006/relationships" id="258" r:id="R2762fe175fd9487a"/>
    <p:sldId xmlns:r="http://schemas.openxmlformats.org/officeDocument/2006/relationships" id="259" r:id="Rc3ced178c7774688"/>
    <p:sldId xmlns:r="http://schemas.openxmlformats.org/officeDocument/2006/relationships" id="260" r:id="Rcf5321ed856a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ba72dba5c4be5" /><Relationship Type="http://schemas.openxmlformats.org/officeDocument/2006/relationships/slide" Target="/ppt/slides/slide1.xml" Id="R9fecd73a9967445d" /><Relationship Type="http://schemas.openxmlformats.org/officeDocument/2006/relationships/slide" Target="/ppt/slides/slide2.xml" Id="Reab69ebd8afe4aa4" /><Relationship Type="http://schemas.openxmlformats.org/officeDocument/2006/relationships/slide" Target="/ppt/slides/slide3.xml" Id="R2762fe175fd9487a" /><Relationship Type="http://schemas.openxmlformats.org/officeDocument/2006/relationships/slide" Target="/ppt/slides/slide4.xml" Id="Rc3ced178c7774688" /><Relationship Type="http://schemas.openxmlformats.org/officeDocument/2006/relationships/slide" Target="/ppt/slides/slide5.xml" Id="Rcf5321ed856a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e242a1477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6ad277204491" /><Relationship Type="http://schemas.openxmlformats.org/officeDocument/2006/relationships/theme" Target="/ppt/slideMasters/theme/theme1.xml" Id="R19a603fc951f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46ad27720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4276bf7fb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07042faa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419a7de43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df67664b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e84f5c85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TØMTU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TØMTU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