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6c6dfaa0fa4c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a622d17f514307"/>
  </p:sldMasterIdLst>
  <p:sldIdLst>
    <p:sldId xmlns:r="http://schemas.openxmlformats.org/officeDocument/2006/relationships" id="256" r:id="R6ce545c119b747a3"/>
    <p:sldId xmlns:r="http://schemas.openxmlformats.org/officeDocument/2006/relationships" id="257" r:id="Rce3af8b67d1a473a"/>
    <p:sldId xmlns:r="http://schemas.openxmlformats.org/officeDocument/2006/relationships" id="258" r:id="R16ec2dd6882348e3"/>
    <p:sldId xmlns:r="http://schemas.openxmlformats.org/officeDocument/2006/relationships" id="259" r:id="R813b0df063324e16"/>
    <p:sldId xmlns:r="http://schemas.openxmlformats.org/officeDocument/2006/relationships" id="260" r:id="R7217ce17cecd4307"/>
    <p:sldId xmlns:r="http://schemas.openxmlformats.org/officeDocument/2006/relationships" id="261" r:id="R29f35c1998e04a23"/>
    <p:sldId xmlns:r="http://schemas.openxmlformats.org/officeDocument/2006/relationships" id="262" r:id="R32d2290d67de4c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622d17f514307" /><Relationship Type="http://schemas.openxmlformats.org/officeDocument/2006/relationships/slide" Target="/ppt/slides/slide1.xml" Id="R6ce545c119b747a3" /><Relationship Type="http://schemas.openxmlformats.org/officeDocument/2006/relationships/slide" Target="/ppt/slides/slide2.xml" Id="Rce3af8b67d1a473a" /><Relationship Type="http://schemas.openxmlformats.org/officeDocument/2006/relationships/slide" Target="/ppt/slides/slide3.xml" Id="R16ec2dd6882348e3" /><Relationship Type="http://schemas.openxmlformats.org/officeDocument/2006/relationships/slide" Target="/ppt/slides/slide4.xml" Id="R813b0df063324e16" /><Relationship Type="http://schemas.openxmlformats.org/officeDocument/2006/relationships/slide" Target="/ppt/slides/slide5.xml" Id="R7217ce17cecd4307" /><Relationship Type="http://schemas.openxmlformats.org/officeDocument/2006/relationships/slide" Target="/ppt/slides/slide6.xml" Id="R29f35c1998e04a23" /><Relationship Type="http://schemas.openxmlformats.org/officeDocument/2006/relationships/slide" Target="/ppt/slides/slide7.xml" Id="R32d2290d67de4c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ad580f0ad43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1b5cc79c14f57" /><Relationship Type="http://schemas.openxmlformats.org/officeDocument/2006/relationships/theme" Target="/ppt/slideMasters/theme/theme1.xml" Id="R64520178b7cc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1b5cc79c1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a468f5d704c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3ecc37dec41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2018fcc1d47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d05b8cbd242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0210ad8ca4a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91a3fbfc345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23885e2394b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28 273 504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7 434 554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5 829 272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7 296 900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FINANS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 INVEST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FINANS AS  –  18,1 %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ÅFOSS INVEST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AMG INVEST AS  –  17,4 %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Nensetvegen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3736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58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firmapost@revisjonsselskapet.no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AS</a:t>
            </a:r>
          </a:p>
        </p:txBody>
      </p:sp>
    </p:spTree>
  </p:cSld>
  <p:clrMapOvr>
    <a:masterClrMapping xmlns:a="http://schemas.openxmlformats.org/drawingml/2006/main"/>
  </p:clrMapOvr>
</p:sld>
</file>