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b5aeb21d8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3354e746c46b3"/>
  </p:sldMasterIdLst>
  <p:sldIdLst>
    <p:sldId xmlns:r="http://schemas.openxmlformats.org/officeDocument/2006/relationships" id="256" r:id="Rbb3af527bf4c4ea2"/>
    <p:sldId xmlns:r="http://schemas.openxmlformats.org/officeDocument/2006/relationships" id="257" r:id="Reddcd8667ebe4ca7"/>
    <p:sldId xmlns:r="http://schemas.openxmlformats.org/officeDocument/2006/relationships" id="258" r:id="Rddc7513af5f34356"/>
    <p:sldId xmlns:r="http://schemas.openxmlformats.org/officeDocument/2006/relationships" id="259" r:id="R167605d9a345445a"/>
    <p:sldId xmlns:r="http://schemas.openxmlformats.org/officeDocument/2006/relationships" id="260" r:id="Raa1d6df89e7d480e"/>
    <p:sldId xmlns:r="http://schemas.openxmlformats.org/officeDocument/2006/relationships" id="261" r:id="R4c5ccf0483714dd1"/>
    <p:sldId xmlns:r="http://schemas.openxmlformats.org/officeDocument/2006/relationships" id="262" r:id="Rae6030a2ae1b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3354e746c46b3" /><Relationship Type="http://schemas.openxmlformats.org/officeDocument/2006/relationships/slide" Target="/ppt/slides/slide1.xml" Id="Rbb3af527bf4c4ea2" /><Relationship Type="http://schemas.openxmlformats.org/officeDocument/2006/relationships/slide" Target="/ppt/slides/slide2.xml" Id="Reddcd8667ebe4ca7" /><Relationship Type="http://schemas.openxmlformats.org/officeDocument/2006/relationships/slide" Target="/ppt/slides/slide3.xml" Id="Rddc7513af5f34356" /><Relationship Type="http://schemas.openxmlformats.org/officeDocument/2006/relationships/slide" Target="/ppt/slides/slide4.xml" Id="R167605d9a345445a" /><Relationship Type="http://schemas.openxmlformats.org/officeDocument/2006/relationships/slide" Target="/ppt/slides/slide5.xml" Id="Raa1d6df89e7d480e" /><Relationship Type="http://schemas.openxmlformats.org/officeDocument/2006/relationships/slide" Target="/ppt/slides/slide6.xml" Id="R4c5ccf0483714dd1" /><Relationship Type="http://schemas.openxmlformats.org/officeDocument/2006/relationships/slide" Target="/ppt/slides/slide7.xml" Id="Rae6030a2ae1b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be0188db6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cc446026a4d4e" /><Relationship Type="http://schemas.openxmlformats.org/officeDocument/2006/relationships/theme" Target="/ppt/slideMasters/theme/theme1.xml" Id="R701a18f6e4ea4d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cc446026a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53fde1274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25764467c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650aa2da9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491df7aef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4995b008342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399f12867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9a45be6d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