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be519e686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88b73e7a042fe"/>
  </p:sldMasterIdLst>
  <p:sldIdLst>
    <p:sldId xmlns:r="http://schemas.openxmlformats.org/officeDocument/2006/relationships" id="256" r:id="Rc6a48c9a940147f3"/>
    <p:sldId xmlns:r="http://schemas.openxmlformats.org/officeDocument/2006/relationships" id="257" r:id="R052927bbe4404f2d"/>
    <p:sldId xmlns:r="http://schemas.openxmlformats.org/officeDocument/2006/relationships" id="258" r:id="Rcae13c8a30d94ec4"/>
    <p:sldId xmlns:r="http://schemas.openxmlformats.org/officeDocument/2006/relationships" id="259" r:id="Ra4eb646047464546"/>
    <p:sldId xmlns:r="http://schemas.openxmlformats.org/officeDocument/2006/relationships" id="260" r:id="Rfa679712e35a42fc"/>
    <p:sldId xmlns:r="http://schemas.openxmlformats.org/officeDocument/2006/relationships" id="261" r:id="R6bd040cd19b443e3"/>
    <p:sldId xmlns:r="http://schemas.openxmlformats.org/officeDocument/2006/relationships" id="262" r:id="R39a63619dfd6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88b73e7a042fe" /><Relationship Type="http://schemas.openxmlformats.org/officeDocument/2006/relationships/slide" Target="/ppt/slides/slide1.xml" Id="Rc6a48c9a940147f3" /><Relationship Type="http://schemas.openxmlformats.org/officeDocument/2006/relationships/slide" Target="/ppt/slides/slide2.xml" Id="R052927bbe4404f2d" /><Relationship Type="http://schemas.openxmlformats.org/officeDocument/2006/relationships/slide" Target="/ppt/slides/slide3.xml" Id="Rcae13c8a30d94ec4" /><Relationship Type="http://schemas.openxmlformats.org/officeDocument/2006/relationships/slide" Target="/ppt/slides/slide4.xml" Id="Ra4eb646047464546" /><Relationship Type="http://schemas.openxmlformats.org/officeDocument/2006/relationships/slide" Target="/ppt/slides/slide5.xml" Id="Rfa679712e35a42fc" /><Relationship Type="http://schemas.openxmlformats.org/officeDocument/2006/relationships/slide" Target="/ppt/slides/slide6.xml" Id="R6bd040cd19b443e3" /><Relationship Type="http://schemas.openxmlformats.org/officeDocument/2006/relationships/slide" Target="/ppt/slides/slide7.xml" Id="R39a63619dfd6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5261cc7b945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a8c86d6de4c60" /><Relationship Type="http://schemas.openxmlformats.org/officeDocument/2006/relationships/theme" Target="/ppt/slideMasters/theme/theme1.xml" Id="R2eefac925e3b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3a8c86d6de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ba77d22f54a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e3904aafa4d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450dfcbbe46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9d283bc64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b301682f7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73727d7d04a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d4d0cda0b41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TORP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 REGNSKAP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8 942 505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1 585 964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6 401 962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RAGNAR TORP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TORGUNN TORP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84 60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www.torpregnskap.no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974 475 642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