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da8515ee4541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bc74be04cd4110"/>
  </p:sldMasterIdLst>
  <p:sldIdLst>
    <p:sldId xmlns:r="http://schemas.openxmlformats.org/officeDocument/2006/relationships" id="256" r:id="Rb85b6e9fe33040d6"/>
    <p:sldId xmlns:r="http://schemas.openxmlformats.org/officeDocument/2006/relationships" id="257" r:id="R016da4523a4c4e58"/>
    <p:sldId xmlns:r="http://schemas.openxmlformats.org/officeDocument/2006/relationships" id="258" r:id="R080365106a114ce8"/>
    <p:sldId xmlns:r="http://schemas.openxmlformats.org/officeDocument/2006/relationships" id="259" r:id="Rcef0f7625ee9416c"/>
    <p:sldId xmlns:r="http://schemas.openxmlformats.org/officeDocument/2006/relationships" id="260" r:id="R38afc3b25dd34dad"/>
    <p:sldId xmlns:r="http://schemas.openxmlformats.org/officeDocument/2006/relationships" id="261" r:id="Rda46b3fa0aa34f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bc74be04cd4110" /><Relationship Type="http://schemas.openxmlformats.org/officeDocument/2006/relationships/slide" Target="/ppt/slides/slide1.xml" Id="Rb85b6e9fe33040d6" /><Relationship Type="http://schemas.openxmlformats.org/officeDocument/2006/relationships/slide" Target="/ppt/slides/slide2.xml" Id="R016da4523a4c4e58" /><Relationship Type="http://schemas.openxmlformats.org/officeDocument/2006/relationships/slide" Target="/ppt/slides/slide3.xml" Id="R080365106a114ce8" /><Relationship Type="http://schemas.openxmlformats.org/officeDocument/2006/relationships/slide" Target="/ppt/slides/slide4.xml" Id="Rcef0f7625ee9416c" /><Relationship Type="http://schemas.openxmlformats.org/officeDocument/2006/relationships/slide" Target="/ppt/slides/slide5.xml" Id="R38afc3b25dd34dad" /><Relationship Type="http://schemas.openxmlformats.org/officeDocument/2006/relationships/slide" Target="/ppt/slides/slide6.xml" Id="Rda46b3fa0aa34f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a3b39810aa44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90aa431a3434f" /><Relationship Type="http://schemas.openxmlformats.org/officeDocument/2006/relationships/theme" Target="/ppt/slideMasters/theme/theme1.xml" Id="R2ee5acbd27cb47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f90aa431a343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427adad5a4a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e1b901d0541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1b7b4c61640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3e32a054942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ca2bfe3c043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9ca167e1641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BYGGFAG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BYGGFAG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−1 713 006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−1 178 689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16 739 537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16 982 283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Aker vei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99 28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stiftelsen@byggfag.org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www.stiftelsenbyggfag.no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974 467 968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