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71ed22bdf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26e2bcb97452e"/>
  </p:sldMasterIdLst>
  <p:sldIdLst>
    <p:sldId xmlns:r="http://schemas.openxmlformats.org/officeDocument/2006/relationships" id="256" r:id="R5240e4f1180141c4"/>
    <p:sldId xmlns:r="http://schemas.openxmlformats.org/officeDocument/2006/relationships" id="257" r:id="R4668685c37284dcd"/>
    <p:sldId xmlns:r="http://schemas.openxmlformats.org/officeDocument/2006/relationships" id="258" r:id="Rac962339e7d84f24"/>
    <p:sldId xmlns:r="http://schemas.openxmlformats.org/officeDocument/2006/relationships" id="259" r:id="R518c8d6468104d71"/>
    <p:sldId xmlns:r="http://schemas.openxmlformats.org/officeDocument/2006/relationships" id="260" r:id="R1c65ce3fdc3243d8"/>
    <p:sldId xmlns:r="http://schemas.openxmlformats.org/officeDocument/2006/relationships" id="261" r:id="Rfb3daed429404cd6"/>
    <p:sldId xmlns:r="http://schemas.openxmlformats.org/officeDocument/2006/relationships" id="262" r:id="Rfce7a572ce4d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26e2bcb97452e" /><Relationship Type="http://schemas.openxmlformats.org/officeDocument/2006/relationships/slide" Target="/ppt/slides/slide1.xml" Id="R5240e4f1180141c4" /><Relationship Type="http://schemas.openxmlformats.org/officeDocument/2006/relationships/slide" Target="/ppt/slides/slide2.xml" Id="R4668685c37284dcd" /><Relationship Type="http://schemas.openxmlformats.org/officeDocument/2006/relationships/slide" Target="/ppt/slides/slide3.xml" Id="Rac962339e7d84f24" /><Relationship Type="http://schemas.openxmlformats.org/officeDocument/2006/relationships/slide" Target="/ppt/slides/slide4.xml" Id="R518c8d6468104d71" /><Relationship Type="http://schemas.openxmlformats.org/officeDocument/2006/relationships/slide" Target="/ppt/slides/slide5.xml" Id="R1c65ce3fdc3243d8" /><Relationship Type="http://schemas.openxmlformats.org/officeDocument/2006/relationships/slide" Target="/ppt/slides/slide6.xml" Id="Rfb3daed429404cd6" /><Relationship Type="http://schemas.openxmlformats.org/officeDocument/2006/relationships/slide" Target="/ppt/slides/slide7.xml" Id="Rfce7a572ce4d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7f65ceaaa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8efdf58c4969" /><Relationship Type="http://schemas.openxmlformats.org/officeDocument/2006/relationships/theme" Target="/ppt/slideMasters/theme/theme1.xml" Id="R89cc6ba46257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c8efdf58c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a3ab27c22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40be396f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aa956ff2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36ac1560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661ccefb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d448b7a1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f98463c1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