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836df41b4d7457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cb00161ab6c4870"/>
  </p:sldMasterIdLst>
  <p:sldIdLst>
    <p:sldId xmlns:r="http://schemas.openxmlformats.org/officeDocument/2006/relationships" id="256" r:id="Rda563902cfa0406a"/>
    <p:sldId xmlns:r="http://schemas.openxmlformats.org/officeDocument/2006/relationships" id="257" r:id="R917820821a104417"/>
    <p:sldId xmlns:r="http://schemas.openxmlformats.org/officeDocument/2006/relationships" id="258" r:id="R88530ebf06ea44bf"/>
    <p:sldId xmlns:r="http://schemas.openxmlformats.org/officeDocument/2006/relationships" id="259" r:id="Rb3704b1daf714e8e"/>
    <p:sldId xmlns:r="http://schemas.openxmlformats.org/officeDocument/2006/relationships" id="260" r:id="R10a045e66d9f4e0d"/>
    <p:sldId xmlns:r="http://schemas.openxmlformats.org/officeDocument/2006/relationships" id="261" r:id="R08ae835289994ffe"/>
    <p:sldId xmlns:r="http://schemas.openxmlformats.org/officeDocument/2006/relationships" id="262" r:id="R4d47b8e49440404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b00161ab6c4870" /><Relationship Type="http://schemas.openxmlformats.org/officeDocument/2006/relationships/slide" Target="/ppt/slides/slide1.xml" Id="Rda563902cfa0406a" /><Relationship Type="http://schemas.openxmlformats.org/officeDocument/2006/relationships/slide" Target="/ppt/slides/slide2.xml" Id="R917820821a104417" /><Relationship Type="http://schemas.openxmlformats.org/officeDocument/2006/relationships/slide" Target="/ppt/slides/slide3.xml" Id="R88530ebf06ea44bf" /><Relationship Type="http://schemas.openxmlformats.org/officeDocument/2006/relationships/slide" Target="/ppt/slides/slide4.xml" Id="Rb3704b1daf714e8e" /><Relationship Type="http://schemas.openxmlformats.org/officeDocument/2006/relationships/slide" Target="/ppt/slides/slide5.xml" Id="R10a045e66d9f4e0d" /><Relationship Type="http://schemas.openxmlformats.org/officeDocument/2006/relationships/slide" Target="/ppt/slides/slide6.xml" Id="R08ae835289994ffe" /><Relationship Type="http://schemas.openxmlformats.org/officeDocument/2006/relationships/slide" Target="/ppt/slides/slide7.xml" Id="R4d47b8e49440404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423a4a5165463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84dcbf8dc4464d" /><Relationship Type="http://schemas.openxmlformats.org/officeDocument/2006/relationships/theme" Target="/ppt/slideMasters/theme/theme1.xml" Id="R08ba03fcd32748e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784dcbf8dc4464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ecf1c9222b4bd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f7f04005984e0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829fae16184a0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a7bb82782e495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d950d175f44d5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a5c74caf2244f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3fd9c92e97487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HABER NORGE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HABER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HABER NORGE AS ble etablert [år] og holder til i Løvenstad.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HABER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HABER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HABER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80 698 178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54 606 845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−12 650 855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100 544 026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728 414 775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HABER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HABER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HABER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Holts veg 16B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2006 Løvenstad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974 459 647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HABER NORGE AS</a:t>
            </a:r>
          </a:p>
        </p:txBody>
      </p:sp>
    </p:spTree>
  </p:cSld>
  <p:clrMapOvr>
    <a:masterClrMapping xmlns:a="http://schemas.openxmlformats.org/drawingml/2006/main"/>
  </p:clrMapOvr>
</p:sld>
</file>