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ce15d41ef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302dcd26f45d6"/>
  </p:sldMasterIdLst>
  <p:sldIdLst>
    <p:sldId xmlns:r="http://schemas.openxmlformats.org/officeDocument/2006/relationships" id="256" r:id="Rda2e1a4adf114428"/>
    <p:sldId xmlns:r="http://schemas.openxmlformats.org/officeDocument/2006/relationships" id="257" r:id="R18819ea5caaf4032"/>
    <p:sldId xmlns:r="http://schemas.openxmlformats.org/officeDocument/2006/relationships" id="258" r:id="R83d005d47e694a39"/>
    <p:sldId xmlns:r="http://schemas.openxmlformats.org/officeDocument/2006/relationships" id="259" r:id="Rf86e4cc994f6477e"/>
    <p:sldId xmlns:r="http://schemas.openxmlformats.org/officeDocument/2006/relationships" id="260" r:id="R364605c9d1754534"/>
    <p:sldId xmlns:r="http://schemas.openxmlformats.org/officeDocument/2006/relationships" id="261" r:id="Re6e5c3068ffc4205"/>
    <p:sldId xmlns:r="http://schemas.openxmlformats.org/officeDocument/2006/relationships" id="262" r:id="R4805efcc7165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302dcd26f45d6" /><Relationship Type="http://schemas.openxmlformats.org/officeDocument/2006/relationships/slide" Target="/ppt/slides/slide1.xml" Id="Rda2e1a4adf114428" /><Relationship Type="http://schemas.openxmlformats.org/officeDocument/2006/relationships/slide" Target="/ppt/slides/slide2.xml" Id="R18819ea5caaf4032" /><Relationship Type="http://schemas.openxmlformats.org/officeDocument/2006/relationships/slide" Target="/ppt/slides/slide3.xml" Id="R83d005d47e694a39" /><Relationship Type="http://schemas.openxmlformats.org/officeDocument/2006/relationships/slide" Target="/ppt/slides/slide4.xml" Id="Rf86e4cc994f6477e" /><Relationship Type="http://schemas.openxmlformats.org/officeDocument/2006/relationships/slide" Target="/ppt/slides/slide5.xml" Id="R364605c9d1754534" /><Relationship Type="http://schemas.openxmlformats.org/officeDocument/2006/relationships/slide" Target="/ppt/slides/slide6.xml" Id="Re6e5c3068ffc4205" /><Relationship Type="http://schemas.openxmlformats.org/officeDocument/2006/relationships/slide" Target="/ppt/slides/slide7.xml" Id="R4805efcc7165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bc04669e0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63e897854b4f" /><Relationship Type="http://schemas.openxmlformats.org/officeDocument/2006/relationships/theme" Target="/ppt/slideMasters/theme/theme1.xml" Id="R2580a27392ee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163e89785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d72f00ea3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b0d62fc0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4bec92b0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bcd7daf36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067de7abb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d697e317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f119d435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ROY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