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8c121e9a8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60b1ac5294dbf"/>
  </p:sldMasterIdLst>
  <p:sldIdLst>
    <p:sldId xmlns:r="http://schemas.openxmlformats.org/officeDocument/2006/relationships" id="256" r:id="Rf2cd3c0477894636"/>
    <p:sldId xmlns:r="http://schemas.openxmlformats.org/officeDocument/2006/relationships" id="257" r:id="R903834dcbdf74151"/>
    <p:sldId xmlns:r="http://schemas.openxmlformats.org/officeDocument/2006/relationships" id="258" r:id="R5ae9d240e9c445e6"/>
    <p:sldId xmlns:r="http://schemas.openxmlformats.org/officeDocument/2006/relationships" id="259" r:id="R7e1a7849eb4b40ca"/>
    <p:sldId xmlns:r="http://schemas.openxmlformats.org/officeDocument/2006/relationships" id="260" r:id="R917cebd1927946f7"/>
    <p:sldId xmlns:r="http://schemas.openxmlformats.org/officeDocument/2006/relationships" id="261" r:id="R028dea219e9d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60b1ac5294dbf" /><Relationship Type="http://schemas.openxmlformats.org/officeDocument/2006/relationships/slide" Target="/ppt/slides/slide1.xml" Id="Rf2cd3c0477894636" /><Relationship Type="http://schemas.openxmlformats.org/officeDocument/2006/relationships/slide" Target="/ppt/slides/slide2.xml" Id="R903834dcbdf74151" /><Relationship Type="http://schemas.openxmlformats.org/officeDocument/2006/relationships/slide" Target="/ppt/slides/slide3.xml" Id="R5ae9d240e9c445e6" /><Relationship Type="http://schemas.openxmlformats.org/officeDocument/2006/relationships/slide" Target="/ppt/slides/slide4.xml" Id="R7e1a7849eb4b40ca" /><Relationship Type="http://schemas.openxmlformats.org/officeDocument/2006/relationships/slide" Target="/ppt/slides/slide5.xml" Id="R917cebd1927946f7" /><Relationship Type="http://schemas.openxmlformats.org/officeDocument/2006/relationships/slide" Target="/ppt/slides/slide6.xml" Id="R028dea219e9d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4fd2509dd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940d00c8342c4" /><Relationship Type="http://schemas.openxmlformats.org/officeDocument/2006/relationships/theme" Target="/ppt/slideMasters/theme/theme1.xml" Id="R8995c2eadba3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940d00c83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45092cd3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1e764ebe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83cef0a44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bf397888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84ad0dcc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9041b861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