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bbf7305a91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8374e168f4ec5"/>
  </p:sldMasterIdLst>
  <p:sldIdLst>
    <p:sldId xmlns:r="http://schemas.openxmlformats.org/officeDocument/2006/relationships" id="256" r:id="Rf91de53df9404b9a"/>
    <p:sldId xmlns:r="http://schemas.openxmlformats.org/officeDocument/2006/relationships" id="257" r:id="Rdbd6f89170a24dc2"/>
    <p:sldId xmlns:r="http://schemas.openxmlformats.org/officeDocument/2006/relationships" id="258" r:id="Rf2d80958a94b4b03"/>
    <p:sldId xmlns:r="http://schemas.openxmlformats.org/officeDocument/2006/relationships" id="259" r:id="R520474bd7c6e4558"/>
    <p:sldId xmlns:r="http://schemas.openxmlformats.org/officeDocument/2006/relationships" id="260" r:id="Rfb99e902d5534066"/>
    <p:sldId xmlns:r="http://schemas.openxmlformats.org/officeDocument/2006/relationships" id="261" r:id="R99a2c8d5d91b4e09"/>
    <p:sldId xmlns:r="http://schemas.openxmlformats.org/officeDocument/2006/relationships" id="262" r:id="R27382ecbbce746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8374e168f4ec5" /><Relationship Type="http://schemas.openxmlformats.org/officeDocument/2006/relationships/slide" Target="/ppt/slides/slide1.xml" Id="Rf91de53df9404b9a" /><Relationship Type="http://schemas.openxmlformats.org/officeDocument/2006/relationships/slide" Target="/ppt/slides/slide2.xml" Id="Rdbd6f89170a24dc2" /><Relationship Type="http://schemas.openxmlformats.org/officeDocument/2006/relationships/slide" Target="/ppt/slides/slide3.xml" Id="Rf2d80958a94b4b03" /><Relationship Type="http://schemas.openxmlformats.org/officeDocument/2006/relationships/slide" Target="/ppt/slides/slide4.xml" Id="R520474bd7c6e4558" /><Relationship Type="http://schemas.openxmlformats.org/officeDocument/2006/relationships/slide" Target="/ppt/slides/slide5.xml" Id="Rfb99e902d5534066" /><Relationship Type="http://schemas.openxmlformats.org/officeDocument/2006/relationships/slide" Target="/ppt/slides/slide6.xml" Id="R99a2c8d5d91b4e09" /><Relationship Type="http://schemas.openxmlformats.org/officeDocument/2006/relationships/slide" Target="/ppt/slides/slide7.xml" Id="R27382ecbbce746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ac1846549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1b6ba1bd44d28" /><Relationship Type="http://schemas.openxmlformats.org/officeDocument/2006/relationships/theme" Target="/ppt/slideMasters/theme/theme1.xml" Id="Re60818dde015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1b6ba1bd4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5372bbc34b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4d543299841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fd6135651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fee0acd8743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389df0d5640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bc6066f0843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9936c8372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MUNOZ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MUNOZ HOLDING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−1 067 125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8 264 387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8 306 672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FRANCISCO MUNOZ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Rophusvegen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974 385 732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MUNOZ HOLDING AS</a:t>
            </a:r>
          </a:p>
        </p:txBody>
      </p:sp>
    </p:spTree>
  </p:cSld>
  <p:clrMapOvr>
    <a:masterClrMapping xmlns:a="http://schemas.openxmlformats.org/drawingml/2006/main"/>
  </p:clrMapOvr>
</p:sld>
</file>