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37131218cc49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8df960de164b1e"/>
  </p:sldMasterIdLst>
  <p:sldIdLst>
    <p:sldId xmlns:r="http://schemas.openxmlformats.org/officeDocument/2006/relationships" id="256" r:id="Rdd3d08f901ea48f5"/>
    <p:sldId xmlns:r="http://schemas.openxmlformats.org/officeDocument/2006/relationships" id="257" r:id="R324c082bb6284aa8"/>
    <p:sldId xmlns:r="http://schemas.openxmlformats.org/officeDocument/2006/relationships" id="258" r:id="Rd35100747a6c4f4c"/>
    <p:sldId xmlns:r="http://schemas.openxmlformats.org/officeDocument/2006/relationships" id="259" r:id="R33418febb9e04e9d"/>
    <p:sldId xmlns:r="http://schemas.openxmlformats.org/officeDocument/2006/relationships" id="260" r:id="R6ee872aa7560447b"/>
    <p:sldId xmlns:r="http://schemas.openxmlformats.org/officeDocument/2006/relationships" id="261" r:id="R81227a5863c64a7d"/>
    <p:sldId xmlns:r="http://schemas.openxmlformats.org/officeDocument/2006/relationships" id="262" r:id="Raabb6a4a9f9542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8df960de164b1e" /><Relationship Type="http://schemas.openxmlformats.org/officeDocument/2006/relationships/slide" Target="/ppt/slides/slide1.xml" Id="Rdd3d08f901ea48f5" /><Relationship Type="http://schemas.openxmlformats.org/officeDocument/2006/relationships/slide" Target="/ppt/slides/slide2.xml" Id="R324c082bb6284aa8" /><Relationship Type="http://schemas.openxmlformats.org/officeDocument/2006/relationships/slide" Target="/ppt/slides/slide3.xml" Id="Rd35100747a6c4f4c" /><Relationship Type="http://schemas.openxmlformats.org/officeDocument/2006/relationships/slide" Target="/ppt/slides/slide4.xml" Id="R33418febb9e04e9d" /><Relationship Type="http://schemas.openxmlformats.org/officeDocument/2006/relationships/slide" Target="/ppt/slides/slide5.xml" Id="R6ee872aa7560447b" /><Relationship Type="http://schemas.openxmlformats.org/officeDocument/2006/relationships/slide" Target="/ppt/slides/slide6.xml" Id="R81227a5863c64a7d" /><Relationship Type="http://schemas.openxmlformats.org/officeDocument/2006/relationships/slide" Target="/ppt/slides/slide7.xml" Id="Raabb6a4a9f9542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849eec1fea44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f66cc2d984515" /><Relationship Type="http://schemas.openxmlformats.org/officeDocument/2006/relationships/theme" Target="/ppt/slideMasters/theme/theme1.xml" Id="R283ac044816b45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cf66cc2d9845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080ebbd1d49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c7a3d292446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8275426f940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861099af942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6f9ebdc584b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c5e0bd04741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4e6d72d644a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REVISJON AS ble etablert [år] og holder til i Tromsdalen.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6 614 014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418 458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302 939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3 944 283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9020 Tromsdalen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60 06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974 344 432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