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30249ebb141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826b31090f46a2"/>
  </p:sldMasterIdLst>
  <p:sldIdLst>
    <p:sldId xmlns:r="http://schemas.openxmlformats.org/officeDocument/2006/relationships" id="256" r:id="Rd5537dc06649495a"/>
    <p:sldId xmlns:r="http://schemas.openxmlformats.org/officeDocument/2006/relationships" id="257" r:id="R43126f75205a4080"/>
    <p:sldId xmlns:r="http://schemas.openxmlformats.org/officeDocument/2006/relationships" id="258" r:id="Re505364852b74a7e"/>
    <p:sldId xmlns:r="http://schemas.openxmlformats.org/officeDocument/2006/relationships" id="259" r:id="Rd480f25943434659"/>
    <p:sldId xmlns:r="http://schemas.openxmlformats.org/officeDocument/2006/relationships" id="260" r:id="R2f1751894cc243ef"/>
    <p:sldId xmlns:r="http://schemas.openxmlformats.org/officeDocument/2006/relationships" id="261" r:id="R582f87466d6b45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26b31090f46a2" /><Relationship Type="http://schemas.openxmlformats.org/officeDocument/2006/relationships/slide" Target="/ppt/slides/slide1.xml" Id="Rd5537dc06649495a" /><Relationship Type="http://schemas.openxmlformats.org/officeDocument/2006/relationships/slide" Target="/ppt/slides/slide2.xml" Id="R43126f75205a4080" /><Relationship Type="http://schemas.openxmlformats.org/officeDocument/2006/relationships/slide" Target="/ppt/slides/slide3.xml" Id="Re505364852b74a7e" /><Relationship Type="http://schemas.openxmlformats.org/officeDocument/2006/relationships/slide" Target="/ppt/slides/slide4.xml" Id="Rd480f25943434659" /><Relationship Type="http://schemas.openxmlformats.org/officeDocument/2006/relationships/slide" Target="/ppt/slides/slide5.xml" Id="R2f1751894cc243ef" /><Relationship Type="http://schemas.openxmlformats.org/officeDocument/2006/relationships/slide" Target="/ppt/slides/slide6.xml" Id="R582f87466d6b45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43cf9df3f46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84cd680e74952" /><Relationship Type="http://schemas.openxmlformats.org/officeDocument/2006/relationships/theme" Target="/ppt/slideMasters/theme/theme1.xml" Id="Rf40b0549c8d842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484cd680e749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35f4f116d4d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f140be5b945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5ed2c8f62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7c432562e4a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6ffaeeea544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09219544e4b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OPDAL RENKOMPANI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OPDAL RENKOMPANI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OPDAL RENKOMPANI DA ble etablert [år] og holder til i Uvdal.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OPDAL RENKOMPANI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OPDAL RENKOMPANI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OPDAL RENKOMPANI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5 062 793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3 266 314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7 364 540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OPDAL RENKOMPANI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 og Uvdal Næringspark, Vestsidevegen 863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3632 Uvdal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post@opdalrenkompani.no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973 196 073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OPDAL RENKOMPANI DA</a:t>
            </a:r>
          </a:p>
        </p:txBody>
      </p:sp>
    </p:spTree>
  </p:cSld>
  <p:clrMapOvr>
    <a:masterClrMapping xmlns:a="http://schemas.openxmlformats.org/drawingml/2006/main"/>
  </p:clrMapOvr>
</p:sld>
</file>