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e2dc3bbf2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9a13165e84923"/>
  </p:sldMasterIdLst>
  <p:sldIdLst>
    <p:sldId xmlns:r="http://schemas.openxmlformats.org/officeDocument/2006/relationships" id="256" r:id="R919f8371a280489b"/>
    <p:sldId xmlns:r="http://schemas.openxmlformats.org/officeDocument/2006/relationships" id="257" r:id="Rad73c79470a54205"/>
    <p:sldId xmlns:r="http://schemas.openxmlformats.org/officeDocument/2006/relationships" id="258" r:id="Re2259a8070a74c73"/>
    <p:sldId xmlns:r="http://schemas.openxmlformats.org/officeDocument/2006/relationships" id="259" r:id="R756ad36dee3c41de"/>
    <p:sldId xmlns:r="http://schemas.openxmlformats.org/officeDocument/2006/relationships" id="260" r:id="Rd366c51d1879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9a13165e84923" /><Relationship Type="http://schemas.openxmlformats.org/officeDocument/2006/relationships/slide" Target="/ppt/slides/slide1.xml" Id="R919f8371a280489b" /><Relationship Type="http://schemas.openxmlformats.org/officeDocument/2006/relationships/slide" Target="/ppt/slides/slide2.xml" Id="Rad73c79470a54205" /><Relationship Type="http://schemas.openxmlformats.org/officeDocument/2006/relationships/slide" Target="/ppt/slides/slide3.xml" Id="Re2259a8070a74c73" /><Relationship Type="http://schemas.openxmlformats.org/officeDocument/2006/relationships/slide" Target="/ppt/slides/slide4.xml" Id="R756ad36dee3c41de" /><Relationship Type="http://schemas.openxmlformats.org/officeDocument/2006/relationships/slide" Target="/ppt/slides/slide5.xml" Id="Rd366c51d1879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988ec0707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7f6d77b045a4" /><Relationship Type="http://schemas.openxmlformats.org/officeDocument/2006/relationships/theme" Target="/ppt/slideMasters/theme/theme1.xml" Id="R6dcc985cff1a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27f6d77b0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c4dd10d56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02ca5c54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8ee79ecb6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4ee6484d6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72b90177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KAPITAL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