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04fe5b105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e295376c24624"/>
  </p:sldMasterIdLst>
  <p:sldIdLst>
    <p:sldId xmlns:r="http://schemas.openxmlformats.org/officeDocument/2006/relationships" id="256" r:id="Rfb648959cf65449b"/>
    <p:sldId xmlns:r="http://schemas.openxmlformats.org/officeDocument/2006/relationships" id="257" r:id="R901481b8f42c479e"/>
    <p:sldId xmlns:r="http://schemas.openxmlformats.org/officeDocument/2006/relationships" id="258" r:id="R9eb45aac2f87434b"/>
    <p:sldId xmlns:r="http://schemas.openxmlformats.org/officeDocument/2006/relationships" id="259" r:id="R22b6ca8d358442ea"/>
    <p:sldId xmlns:r="http://schemas.openxmlformats.org/officeDocument/2006/relationships" id="260" r:id="Rc00fedb88b94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e295376c24624" /><Relationship Type="http://schemas.openxmlformats.org/officeDocument/2006/relationships/slide" Target="/ppt/slides/slide1.xml" Id="Rfb648959cf65449b" /><Relationship Type="http://schemas.openxmlformats.org/officeDocument/2006/relationships/slide" Target="/ppt/slides/slide2.xml" Id="R901481b8f42c479e" /><Relationship Type="http://schemas.openxmlformats.org/officeDocument/2006/relationships/slide" Target="/ppt/slides/slide3.xml" Id="R9eb45aac2f87434b" /><Relationship Type="http://schemas.openxmlformats.org/officeDocument/2006/relationships/slide" Target="/ppt/slides/slide4.xml" Id="R22b6ca8d358442ea" /><Relationship Type="http://schemas.openxmlformats.org/officeDocument/2006/relationships/slide" Target="/ppt/slides/slide5.xml" Id="Rc00fedb88b94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176875968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b276facf43b9" /><Relationship Type="http://schemas.openxmlformats.org/officeDocument/2006/relationships/theme" Target="/ppt/slideMasters/theme/theme1.xml" Id="R2aff81ca4000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2b276facf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22485f0c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1eadf5ad4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81f1690b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72def1d6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78bccffb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VARDØ KOMMUNE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postmottak@vardo.kommune.no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