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f9d35f079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96b6f7b1c40fa"/>
  </p:sldMasterIdLst>
  <p:sldIdLst>
    <p:sldId xmlns:r="http://schemas.openxmlformats.org/officeDocument/2006/relationships" id="256" r:id="R5b36af9910b3470a"/>
    <p:sldId xmlns:r="http://schemas.openxmlformats.org/officeDocument/2006/relationships" id="257" r:id="R7000400c136b44ff"/>
    <p:sldId xmlns:r="http://schemas.openxmlformats.org/officeDocument/2006/relationships" id="258" r:id="Rbc08558b324e4c02"/>
    <p:sldId xmlns:r="http://schemas.openxmlformats.org/officeDocument/2006/relationships" id="259" r:id="Rb75857cdb16e41e9"/>
    <p:sldId xmlns:r="http://schemas.openxmlformats.org/officeDocument/2006/relationships" id="260" r:id="R0ec1ea87c050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96b6f7b1c40fa" /><Relationship Type="http://schemas.openxmlformats.org/officeDocument/2006/relationships/slide" Target="/ppt/slides/slide1.xml" Id="R5b36af9910b3470a" /><Relationship Type="http://schemas.openxmlformats.org/officeDocument/2006/relationships/slide" Target="/ppt/slides/slide2.xml" Id="R7000400c136b44ff" /><Relationship Type="http://schemas.openxmlformats.org/officeDocument/2006/relationships/slide" Target="/ppt/slides/slide3.xml" Id="Rbc08558b324e4c02" /><Relationship Type="http://schemas.openxmlformats.org/officeDocument/2006/relationships/slide" Target="/ppt/slides/slide4.xml" Id="Rb75857cdb16e41e9" /><Relationship Type="http://schemas.openxmlformats.org/officeDocument/2006/relationships/slide" Target="/ppt/slides/slide5.xml" Id="R0ec1ea87c050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d09816d2d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5b6543f6248d4" /><Relationship Type="http://schemas.openxmlformats.org/officeDocument/2006/relationships/theme" Target="/ppt/slideMasters/theme/theme1.xml" Id="R9733dbc6e364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5b6543f62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8f384f9ba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b91d14ad1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54e8d2e4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1e45c5f17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39ab828cd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MÅLSELV KOMMUNE ble etablert [år] og holder til i 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Mellombygdveien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postmottak@malselv.kommune.no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www.malselv.kommune.no/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