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f8bcd33b1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93415f82f4b3f"/>
  </p:sldMasterIdLst>
  <p:sldIdLst>
    <p:sldId xmlns:r="http://schemas.openxmlformats.org/officeDocument/2006/relationships" id="256" r:id="Rf5b0ce7c5ce9423d"/>
    <p:sldId xmlns:r="http://schemas.openxmlformats.org/officeDocument/2006/relationships" id="257" r:id="R80b30bc57bb24c67"/>
    <p:sldId xmlns:r="http://schemas.openxmlformats.org/officeDocument/2006/relationships" id="258" r:id="R309924f0772e438e"/>
    <p:sldId xmlns:r="http://schemas.openxmlformats.org/officeDocument/2006/relationships" id="259" r:id="R3e7f6f61185141f0"/>
    <p:sldId xmlns:r="http://schemas.openxmlformats.org/officeDocument/2006/relationships" id="260" r:id="R0406546dfa6f4f89"/>
    <p:sldId xmlns:r="http://schemas.openxmlformats.org/officeDocument/2006/relationships" id="261" r:id="Rbe2994941912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93415f82f4b3f" /><Relationship Type="http://schemas.openxmlformats.org/officeDocument/2006/relationships/slide" Target="/ppt/slides/slide1.xml" Id="Rf5b0ce7c5ce9423d" /><Relationship Type="http://schemas.openxmlformats.org/officeDocument/2006/relationships/slide" Target="/ppt/slides/slide2.xml" Id="R80b30bc57bb24c67" /><Relationship Type="http://schemas.openxmlformats.org/officeDocument/2006/relationships/slide" Target="/ppt/slides/slide3.xml" Id="R309924f0772e438e" /><Relationship Type="http://schemas.openxmlformats.org/officeDocument/2006/relationships/slide" Target="/ppt/slides/slide4.xml" Id="R3e7f6f61185141f0" /><Relationship Type="http://schemas.openxmlformats.org/officeDocument/2006/relationships/slide" Target="/ppt/slides/slide5.xml" Id="R0406546dfa6f4f89" /><Relationship Type="http://schemas.openxmlformats.org/officeDocument/2006/relationships/slide" Target="/ppt/slides/slide6.xml" Id="Rbe2994941912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4663bb75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58ab459db4dd1" /><Relationship Type="http://schemas.openxmlformats.org/officeDocument/2006/relationships/theme" Target="/ppt/slideMasters/theme/theme1.xml" Id="R32e71691313b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58ab459db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a37f6f68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d8ecb1ffb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2165e646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dda4dc00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76e00539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0a8367bd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