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b12e0cdfb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f1390fcb046b0"/>
  </p:sldMasterIdLst>
  <p:sldIdLst>
    <p:sldId xmlns:r="http://schemas.openxmlformats.org/officeDocument/2006/relationships" id="256" r:id="R8339642810eb474e"/>
    <p:sldId xmlns:r="http://schemas.openxmlformats.org/officeDocument/2006/relationships" id="257" r:id="R148c6ea896e54a1c"/>
    <p:sldId xmlns:r="http://schemas.openxmlformats.org/officeDocument/2006/relationships" id="258" r:id="R19a224be3e9a4789"/>
    <p:sldId xmlns:r="http://schemas.openxmlformats.org/officeDocument/2006/relationships" id="259" r:id="Rdccc940897f645ae"/>
    <p:sldId xmlns:r="http://schemas.openxmlformats.org/officeDocument/2006/relationships" id="260" r:id="Rfc0203fa7ac4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f1390fcb046b0" /><Relationship Type="http://schemas.openxmlformats.org/officeDocument/2006/relationships/slide" Target="/ppt/slides/slide1.xml" Id="R8339642810eb474e" /><Relationship Type="http://schemas.openxmlformats.org/officeDocument/2006/relationships/slide" Target="/ppt/slides/slide2.xml" Id="R148c6ea896e54a1c" /><Relationship Type="http://schemas.openxmlformats.org/officeDocument/2006/relationships/slide" Target="/ppt/slides/slide3.xml" Id="R19a224be3e9a4789" /><Relationship Type="http://schemas.openxmlformats.org/officeDocument/2006/relationships/slide" Target="/ppt/slides/slide4.xml" Id="Rdccc940897f645ae" /><Relationship Type="http://schemas.openxmlformats.org/officeDocument/2006/relationships/slide" Target="/ppt/slides/slide5.xml" Id="Rfc0203fa7ac4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ed66eeac3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89497b28470c" /><Relationship Type="http://schemas.openxmlformats.org/officeDocument/2006/relationships/theme" Target="/ppt/slideMasters/theme/theme1.xml" Id="Rc28a9d26053b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389497b28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e6f962f6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18d8317ab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7325a700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c000bc8b49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10dca578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