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7d1d2addb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1ead5c32248a2"/>
  </p:sldMasterIdLst>
  <p:sldIdLst>
    <p:sldId xmlns:r="http://schemas.openxmlformats.org/officeDocument/2006/relationships" id="256" r:id="R8b89c0162bd745af"/>
    <p:sldId xmlns:r="http://schemas.openxmlformats.org/officeDocument/2006/relationships" id="257" r:id="R9340a6ea48554c5d"/>
    <p:sldId xmlns:r="http://schemas.openxmlformats.org/officeDocument/2006/relationships" id="258" r:id="Rb1605d1205eb4ce0"/>
    <p:sldId xmlns:r="http://schemas.openxmlformats.org/officeDocument/2006/relationships" id="259" r:id="R5d430afe8ea241f7"/>
    <p:sldId xmlns:r="http://schemas.openxmlformats.org/officeDocument/2006/relationships" id="260" r:id="Rb092cf4028f0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1ead5c32248a2" /><Relationship Type="http://schemas.openxmlformats.org/officeDocument/2006/relationships/slide" Target="/ppt/slides/slide1.xml" Id="R8b89c0162bd745af" /><Relationship Type="http://schemas.openxmlformats.org/officeDocument/2006/relationships/slide" Target="/ppt/slides/slide2.xml" Id="R9340a6ea48554c5d" /><Relationship Type="http://schemas.openxmlformats.org/officeDocument/2006/relationships/slide" Target="/ppt/slides/slide3.xml" Id="Rb1605d1205eb4ce0" /><Relationship Type="http://schemas.openxmlformats.org/officeDocument/2006/relationships/slide" Target="/ppt/slides/slide4.xml" Id="R5d430afe8ea241f7" /><Relationship Type="http://schemas.openxmlformats.org/officeDocument/2006/relationships/slide" Target="/ppt/slides/slide5.xml" Id="Rb092cf4028f0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6cbebce2d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deffd97fc49df" /><Relationship Type="http://schemas.openxmlformats.org/officeDocument/2006/relationships/theme" Target="/ppt/slideMasters/theme/theme1.xml" Id="Rb4953d411b4347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deffd97fc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b8da7ddce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aae45b92b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2ce889bbe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4832a01db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5921fba6e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 KOMMUNE / HÁRSTTÁID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KOMMUNE / HÁRSTTÁID SUOHKAN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