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8105be4bd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2fc2bc9c44723"/>
  </p:sldMasterIdLst>
  <p:sldIdLst>
    <p:sldId xmlns:r="http://schemas.openxmlformats.org/officeDocument/2006/relationships" id="256" r:id="R3a08535aa43e4722"/>
    <p:sldId xmlns:r="http://schemas.openxmlformats.org/officeDocument/2006/relationships" id="257" r:id="Ra29759bbe97147aa"/>
    <p:sldId xmlns:r="http://schemas.openxmlformats.org/officeDocument/2006/relationships" id="258" r:id="Rab6bf1d41d0b4f23"/>
    <p:sldId xmlns:r="http://schemas.openxmlformats.org/officeDocument/2006/relationships" id="259" r:id="R93b9e57a3adb433a"/>
    <p:sldId xmlns:r="http://schemas.openxmlformats.org/officeDocument/2006/relationships" id="260" r:id="R94db1b3eba70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2fc2bc9c44723" /><Relationship Type="http://schemas.openxmlformats.org/officeDocument/2006/relationships/slide" Target="/ppt/slides/slide1.xml" Id="R3a08535aa43e4722" /><Relationship Type="http://schemas.openxmlformats.org/officeDocument/2006/relationships/slide" Target="/ppt/slides/slide2.xml" Id="Ra29759bbe97147aa" /><Relationship Type="http://schemas.openxmlformats.org/officeDocument/2006/relationships/slide" Target="/ppt/slides/slide3.xml" Id="Rab6bf1d41d0b4f23" /><Relationship Type="http://schemas.openxmlformats.org/officeDocument/2006/relationships/slide" Target="/ppt/slides/slide4.xml" Id="R93b9e57a3adb433a" /><Relationship Type="http://schemas.openxmlformats.org/officeDocument/2006/relationships/slide" Target="/ppt/slides/slide5.xml" Id="R94db1b3eba70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b438c947d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8ab20cd584c8f" /><Relationship Type="http://schemas.openxmlformats.org/officeDocument/2006/relationships/theme" Target="/ppt/slideMasters/theme/theme1.xml" Id="R5b4b895a2967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8ab20cd58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8075a2c6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9c697091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bc75e400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f1dacbe2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df543951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