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a012f2b1e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3748fe17e414f"/>
  </p:sldMasterIdLst>
  <p:sldIdLst>
    <p:sldId xmlns:r="http://schemas.openxmlformats.org/officeDocument/2006/relationships" id="256" r:id="Rd4ba2d22a1bc4ffc"/>
    <p:sldId xmlns:r="http://schemas.openxmlformats.org/officeDocument/2006/relationships" id="257" r:id="Raccbff9e52cb4c23"/>
    <p:sldId xmlns:r="http://schemas.openxmlformats.org/officeDocument/2006/relationships" id="258" r:id="R891967200d9647ee"/>
    <p:sldId xmlns:r="http://schemas.openxmlformats.org/officeDocument/2006/relationships" id="259" r:id="R823f3f588a3249d8"/>
    <p:sldId xmlns:r="http://schemas.openxmlformats.org/officeDocument/2006/relationships" id="260" r:id="Rbb2bb0f105044922"/>
    <p:sldId xmlns:r="http://schemas.openxmlformats.org/officeDocument/2006/relationships" id="261" r:id="Rd9643e6999274d2c"/>
    <p:sldId xmlns:r="http://schemas.openxmlformats.org/officeDocument/2006/relationships" id="262" r:id="Rd013855529ae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3748fe17e414f" /><Relationship Type="http://schemas.openxmlformats.org/officeDocument/2006/relationships/slide" Target="/ppt/slides/slide1.xml" Id="Rd4ba2d22a1bc4ffc" /><Relationship Type="http://schemas.openxmlformats.org/officeDocument/2006/relationships/slide" Target="/ppt/slides/slide2.xml" Id="Raccbff9e52cb4c23" /><Relationship Type="http://schemas.openxmlformats.org/officeDocument/2006/relationships/slide" Target="/ppt/slides/slide3.xml" Id="R891967200d9647ee" /><Relationship Type="http://schemas.openxmlformats.org/officeDocument/2006/relationships/slide" Target="/ppt/slides/slide4.xml" Id="R823f3f588a3249d8" /><Relationship Type="http://schemas.openxmlformats.org/officeDocument/2006/relationships/slide" Target="/ppt/slides/slide5.xml" Id="Rbb2bb0f105044922" /><Relationship Type="http://schemas.openxmlformats.org/officeDocument/2006/relationships/slide" Target="/ppt/slides/slide6.xml" Id="Rd9643e6999274d2c" /><Relationship Type="http://schemas.openxmlformats.org/officeDocument/2006/relationships/slide" Target="/ppt/slides/slide7.xml" Id="Rd013855529ae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ae3cd00ae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15be609c14f79" /><Relationship Type="http://schemas.openxmlformats.org/officeDocument/2006/relationships/theme" Target="/ppt/slideMasters/theme/theme1.xml" Id="R47831f20985b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15be609c1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67bbbf10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f8ce98bad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c8f8a41a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d8957f16a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9a437f2ee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acacf35f844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a8895acef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