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9860e16c7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9ae98997d433b"/>
  </p:sldMasterIdLst>
  <p:sldIdLst>
    <p:sldId xmlns:r="http://schemas.openxmlformats.org/officeDocument/2006/relationships" id="256" r:id="R4e0d8c018d1b4650"/>
    <p:sldId xmlns:r="http://schemas.openxmlformats.org/officeDocument/2006/relationships" id="257" r:id="Rd65a32b63c8546f2"/>
    <p:sldId xmlns:r="http://schemas.openxmlformats.org/officeDocument/2006/relationships" id="258" r:id="Rdb5f348449af48d4"/>
    <p:sldId xmlns:r="http://schemas.openxmlformats.org/officeDocument/2006/relationships" id="259" r:id="R041f86403d894bfe"/>
    <p:sldId xmlns:r="http://schemas.openxmlformats.org/officeDocument/2006/relationships" id="260" r:id="R7a47ba56e08f41e1"/>
    <p:sldId xmlns:r="http://schemas.openxmlformats.org/officeDocument/2006/relationships" id="261" r:id="Rf0500d158cc74990"/>
    <p:sldId xmlns:r="http://schemas.openxmlformats.org/officeDocument/2006/relationships" id="262" r:id="R9a59a8da6bd1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9ae98997d433b" /><Relationship Type="http://schemas.openxmlformats.org/officeDocument/2006/relationships/slide" Target="/ppt/slides/slide1.xml" Id="R4e0d8c018d1b4650" /><Relationship Type="http://schemas.openxmlformats.org/officeDocument/2006/relationships/slide" Target="/ppt/slides/slide2.xml" Id="Rd65a32b63c8546f2" /><Relationship Type="http://schemas.openxmlformats.org/officeDocument/2006/relationships/slide" Target="/ppt/slides/slide3.xml" Id="Rdb5f348449af48d4" /><Relationship Type="http://schemas.openxmlformats.org/officeDocument/2006/relationships/slide" Target="/ppt/slides/slide4.xml" Id="R041f86403d894bfe" /><Relationship Type="http://schemas.openxmlformats.org/officeDocument/2006/relationships/slide" Target="/ppt/slides/slide5.xml" Id="R7a47ba56e08f41e1" /><Relationship Type="http://schemas.openxmlformats.org/officeDocument/2006/relationships/slide" Target="/ppt/slides/slide6.xml" Id="Rf0500d158cc74990" /><Relationship Type="http://schemas.openxmlformats.org/officeDocument/2006/relationships/slide" Target="/ppt/slides/slide7.xml" Id="R9a59a8da6bd1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3834f08a9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f0d3f1b9432c" /><Relationship Type="http://schemas.openxmlformats.org/officeDocument/2006/relationships/theme" Target="/ppt/slideMasters/theme/theme1.xml" Id="Rb7ba37a451b9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5f0d3f1b9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c071dd7b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cfbc75de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25c8983b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261c39fd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72f1daea7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ea5426c3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35933c7e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