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211104c62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d9aa5a3a74715"/>
  </p:sldMasterIdLst>
  <p:sldIdLst>
    <p:sldId xmlns:r="http://schemas.openxmlformats.org/officeDocument/2006/relationships" id="256" r:id="R502c1ea82d964e1c"/>
    <p:sldId xmlns:r="http://schemas.openxmlformats.org/officeDocument/2006/relationships" id="257" r:id="Rd7bb4ed679bd487f"/>
    <p:sldId xmlns:r="http://schemas.openxmlformats.org/officeDocument/2006/relationships" id="258" r:id="R0c6605d2262342c4"/>
    <p:sldId xmlns:r="http://schemas.openxmlformats.org/officeDocument/2006/relationships" id="259" r:id="Rde0107f34eb44bc4"/>
    <p:sldId xmlns:r="http://schemas.openxmlformats.org/officeDocument/2006/relationships" id="260" r:id="R70af190f7acb47bb"/>
    <p:sldId xmlns:r="http://schemas.openxmlformats.org/officeDocument/2006/relationships" id="261" r:id="Rbb5a2574f8e74f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d9aa5a3a74715" /><Relationship Type="http://schemas.openxmlformats.org/officeDocument/2006/relationships/slide" Target="/ppt/slides/slide1.xml" Id="R502c1ea82d964e1c" /><Relationship Type="http://schemas.openxmlformats.org/officeDocument/2006/relationships/slide" Target="/ppt/slides/slide2.xml" Id="Rd7bb4ed679bd487f" /><Relationship Type="http://schemas.openxmlformats.org/officeDocument/2006/relationships/slide" Target="/ppt/slides/slide3.xml" Id="R0c6605d2262342c4" /><Relationship Type="http://schemas.openxmlformats.org/officeDocument/2006/relationships/slide" Target="/ppt/slides/slide4.xml" Id="Rde0107f34eb44bc4" /><Relationship Type="http://schemas.openxmlformats.org/officeDocument/2006/relationships/slide" Target="/ppt/slides/slide5.xml" Id="R70af190f7acb47bb" /><Relationship Type="http://schemas.openxmlformats.org/officeDocument/2006/relationships/slide" Target="/ppt/slides/slide6.xml" Id="Rbb5a2574f8e74f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0eb1f5956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73f2ec49d431e" /><Relationship Type="http://schemas.openxmlformats.org/officeDocument/2006/relationships/theme" Target="/ppt/slideMasters/theme/theme1.xml" Id="Rf805c8c7a780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73f2ec49d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c7e74a8a1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c5ecafe4f45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ff66ce3ea43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d06197039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3e647d25a47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17cdf7d04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35950111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