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4eeab1a33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8c44855f74f46"/>
  </p:sldMasterIdLst>
  <p:sldIdLst>
    <p:sldId xmlns:r="http://schemas.openxmlformats.org/officeDocument/2006/relationships" id="256" r:id="Rd1c24d4e22bd4b3b"/>
    <p:sldId xmlns:r="http://schemas.openxmlformats.org/officeDocument/2006/relationships" id="257" r:id="R8dac0f0be662485c"/>
    <p:sldId xmlns:r="http://schemas.openxmlformats.org/officeDocument/2006/relationships" id="258" r:id="R50c1a14c287e489f"/>
    <p:sldId xmlns:r="http://schemas.openxmlformats.org/officeDocument/2006/relationships" id="259" r:id="R3a08bdf70d074fbc"/>
    <p:sldId xmlns:r="http://schemas.openxmlformats.org/officeDocument/2006/relationships" id="260" r:id="R43c1184388864a5a"/>
    <p:sldId xmlns:r="http://schemas.openxmlformats.org/officeDocument/2006/relationships" id="261" r:id="R2881b06e669f4f48"/>
    <p:sldId xmlns:r="http://schemas.openxmlformats.org/officeDocument/2006/relationships" id="262" r:id="R84254a913a95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8c44855f74f46" /><Relationship Type="http://schemas.openxmlformats.org/officeDocument/2006/relationships/slide" Target="/ppt/slides/slide1.xml" Id="Rd1c24d4e22bd4b3b" /><Relationship Type="http://schemas.openxmlformats.org/officeDocument/2006/relationships/slide" Target="/ppt/slides/slide2.xml" Id="R8dac0f0be662485c" /><Relationship Type="http://schemas.openxmlformats.org/officeDocument/2006/relationships/slide" Target="/ppt/slides/slide3.xml" Id="R50c1a14c287e489f" /><Relationship Type="http://schemas.openxmlformats.org/officeDocument/2006/relationships/slide" Target="/ppt/slides/slide4.xml" Id="R3a08bdf70d074fbc" /><Relationship Type="http://schemas.openxmlformats.org/officeDocument/2006/relationships/slide" Target="/ppt/slides/slide5.xml" Id="R43c1184388864a5a" /><Relationship Type="http://schemas.openxmlformats.org/officeDocument/2006/relationships/slide" Target="/ppt/slides/slide6.xml" Id="R2881b06e669f4f48" /><Relationship Type="http://schemas.openxmlformats.org/officeDocument/2006/relationships/slide" Target="/ppt/slides/slide7.xml" Id="R84254a913a95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0062b8674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21913e244157" /><Relationship Type="http://schemas.openxmlformats.org/officeDocument/2006/relationships/theme" Target="/ppt/slideMasters/theme/theme1.xml" Id="R9c9672f3145b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921913e24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542b4c98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d256a646a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91b2b1d7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e6c24d33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498af406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1cf4be4bf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7acc5ba6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