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0fda4a53d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6927107034a5a"/>
  </p:sldMasterIdLst>
  <p:sldIdLst>
    <p:sldId xmlns:r="http://schemas.openxmlformats.org/officeDocument/2006/relationships" id="256" r:id="R94126a219d814774"/>
    <p:sldId xmlns:r="http://schemas.openxmlformats.org/officeDocument/2006/relationships" id="257" r:id="Ra41fe8dd131d4971"/>
    <p:sldId xmlns:r="http://schemas.openxmlformats.org/officeDocument/2006/relationships" id="258" r:id="R4e82afce4f5e441f"/>
    <p:sldId xmlns:r="http://schemas.openxmlformats.org/officeDocument/2006/relationships" id="259" r:id="R4020671cc47c43ec"/>
    <p:sldId xmlns:r="http://schemas.openxmlformats.org/officeDocument/2006/relationships" id="260" r:id="R481942bb59c948cd"/>
    <p:sldId xmlns:r="http://schemas.openxmlformats.org/officeDocument/2006/relationships" id="261" r:id="R5d286e92fb8f4cc6"/>
    <p:sldId xmlns:r="http://schemas.openxmlformats.org/officeDocument/2006/relationships" id="262" r:id="R59446ede267d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6927107034a5a" /><Relationship Type="http://schemas.openxmlformats.org/officeDocument/2006/relationships/slide" Target="/ppt/slides/slide1.xml" Id="R94126a219d814774" /><Relationship Type="http://schemas.openxmlformats.org/officeDocument/2006/relationships/slide" Target="/ppt/slides/slide2.xml" Id="Ra41fe8dd131d4971" /><Relationship Type="http://schemas.openxmlformats.org/officeDocument/2006/relationships/slide" Target="/ppt/slides/slide3.xml" Id="R4e82afce4f5e441f" /><Relationship Type="http://schemas.openxmlformats.org/officeDocument/2006/relationships/slide" Target="/ppt/slides/slide4.xml" Id="R4020671cc47c43ec" /><Relationship Type="http://schemas.openxmlformats.org/officeDocument/2006/relationships/slide" Target="/ppt/slides/slide5.xml" Id="R481942bb59c948cd" /><Relationship Type="http://schemas.openxmlformats.org/officeDocument/2006/relationships/slide" Target="/ppt/slides/slide6.xml" Id="R5d286e92fb8f4cc6" /><Relationship Type="http://schemas.openxmlformats.org/officeDocument/2006/relationships/slide" Target="/ppt/slides/slide7.xml" Id="R59446ede267d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ba4b4b339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1e08096c4f4a" /><Relationship Type="http://schemas.openxmlformats.org/officeDocument/2006/relationships/theme" Target="/ppt/slideMasters/theme/theme1.xml" Id="R0bdafab2f4e0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e1e08096c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205d89295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39b0754d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d8792dd4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bc61710e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3ad34850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2fa1b9b3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84675761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LEIF LANGØ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RAGNAR LANGØ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