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12d69abb84e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b946beceb4816"/>
  </p:sldMasterIdLst>
  <p:sldIdLst>
    <p:sldId xmlns:r="http://schemas.openxmlformats.org/officeDocument/2006/relationships" id="256" r:id="R4af7d6a056514f2d"/>
    <p:sldId xmlns:r="http://schemas.openxmlformats.org/officeDocument/2006/relationships" id="257" r:id="Ra4b67fcf060e4081"/>
    <p:sldId xmlns:r="http://schemas.openxmlformats.org/officeDocument/2006/relationships" id="258" r:id="Reae7e59c0d624ec0"/>
    <p:sldId xmlns:r="http://schemas.openxmlformats.org/officeDocument/2006/relationships" id="259" r:id="Rbb5d7ffdf54e45b1"/>
    <p:sldId xmlns:r="http://schemas.openxmlformats.org/officeDocument/2006/relationships" id="260" r:id="R7cb334a2512d4f41"/>
    <p:sldId xmlns:r="http://schemas.openxmlformats.org/officeDocument/2006/relationships" id="261" r:id="R01812b70b7e64373"/>
    <p:sldId xmlns:r="http://schemas.openxmlformats.org/officeDocument/2006/relationships" id="262" r:id="R051aaabacb2a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b946beceb4816" /><Relationship Type="http://schemas.openxmlformats.org/officeDocument/2006/relationships/slide" Target="/ppt/slides/slide1.xml" Id="R4af7d6a056514f2d" /><Relationship Type="http://schemas.openxmlformats.org/officeDocument/2006/relationships/slide" Target="/ppt/slides/slide2.xml" Id="Ra4b67fcf060e4081" /><Relationship Type="http://schemas.openxmlformats.org/officeDocument/2006/relationships/slide" Target="/ppt/slides/slide3.xml" Id="Reae7e59c0d624ec0" /><Relationship Type="http://schemas.openxmlformats.org/officeDocument/2006/relationships/slide" Target="/ppt/slides/slide4.xml" Id="Rbb5d7ffdf54e45b1" /><Relationship Type="http://schemas.openxmlformats.org/officeDocument/2006/relationships/slide" Target="/ppt/slides/slide5.xml" Id="R7cb334a2512d4f41" /><Relationship Type="http://schemas.openxmlformats.org/officeDocument/2006/relationships/slide" Target="/ppt/slides/slide6.xml" Id="R01812b70b7e64373" /><Relationship Type="http://schemas.openxmlformats.org/officeDocument/2006/relationships/slide" Target="/ppt/slides/slide7.xml" Id="R051aaabacb2a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1b6394122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2fe20d534f2a" /><Relationship Type="http://schemas.openxmlformats.org/officeDocument/2006/relationships/theme" Target="/ppt/slideMasters/theme/theme1.xml" Id="R6c0f9c479e57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12fe20d53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296dc8c88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f8679b46f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02a7e30b1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fcbb71c8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126103d64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079d8a62843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febeca58f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RAGNE OLSEN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