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4b3058c06b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0c2d69251492f"/>
  </p:sldMasterIdLst>
  <p:sldIdLst>
    <p:sldId xmlns:r="http://schemas.openxmlformats.org/officeDocument/2006/relationships" id="256" r:id="Rdc47cacf295d46df"/>
    <p:sldId xmlns:r="http://schemas.openxmlformats.org/officeDocument/2006/relationships" id="257" r:id="Re39e4295945640fc"/>
    <p:sldId xmlns:r="http://schemas.openxmlformats.org/officeDocument/2006/relationships" id="258" r:id="Rddf9509e36c94240"/>
    <p:sldId xmlns:r="http://schemas.openxmlformats.org/officeDocument/2006/relationships" id="259" r:id="R9bee910177814508"/>
    <p:sldId xmlns:r="http://schemas.openxmlformats.org/officeDocument/2006/relationships" id="260" r:id="Rf797f5e7e83d4409"/>
    <p:sldId xmlns:r="http://schemas.openxmlformats.org/officeDocument/2006/relationships" id="261" r:id="R0b1be1f459774d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0c2d69251492f" /><Relationship Type="http://schemas.openxmlformats.org/officeDocument/2006/relationships/slide" Target="/ppt/slides/slide1.xml" Id="Rdc47cacf295d46df" /><Relationship Type="http://schemas.openxmlformats.org/officeDocument/2006/relationships/slide" Target="/ppt/slides/slide2.xml" Id="Re39e4295945640fc" /><Relationship Type="http://schemas.openxmlformats.org/officeDocument/2006/relationships/slide" Target="/ppt/slides/slide3.xml" Id="Rddf9509e36c94240" /><Relationship Type="http://schemas.openxmlformats.org/officeDocument/2006/relationships/slide" Target="/ppt/slides/slide4.xml" Id="R9bee910177814508" /><Relationship Type="http://schemas.openxmlformats.org/officeDocument/2006/relationships/slide" Target="/ppt/slides/slide5.xml" Id="Rf797f5e7e83d4409" /><Relationship Type="http://schemas.openxmlformats.org/officeDocument/2006/relationships/slide" Target="/ppt/slides/slide6.xml" Id="R0b1be1f459774d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9360325f749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ff59cefd445d" /><Relationship Type="http://schemas.openxmlformats.org/officeDocument/2006/relationships/theme" Target="/ppt/slideMasters/theme/theme1.xml" Id="Ree04825e43e64a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f9ff59cefd44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934b1892942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a469604ed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1bffde1bd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3ac04f7cd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6edbfacc8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76146431e49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FORETAKSKONSULENTER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B, Myrens verksted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971 583 525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